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4"/>
  </p:notesMasterIdLst>
  <p:sldIdLst>
    <p:sldId id="256" r:id="rId6"/>
    <p:sldId id="257" r:id="rId7"/>
    <p:sldId id="274" r:id="rId8"/>
    <p:sldId id="279" r:id="rId9"/>
    <p:sldId id="280" r:id="rId10"/>
    <p:sldId id="277" r:id="rId11"/>
    <p:sldId id="281" r:id="rId12"/>
    <p:sldId id="269" r:id="rId13"/>
    <p:sldId id="270" r:id="rId14"/>
    <p:sldId id="271" r:id="rId15"/>
    <p:sldId id="272" r:id="rId16"/>
    <p:sldId id="259" r:id="rId17"/>
    <p:sldId id="273" r:id="rId18"/>
    <p:sldId id="267" r:id="rId19"/>
    <p:sldId id="278" r:id="rId20"/>
    <p:sldId id="275" r:id="rId21"/>
    <p:sldId id="276" r:id="rId22"/>
    <p:sldId id="268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048EE-24F3-AED8-4C06-E50E84C524E5}" v="1" dt="2025-05-22T17:25:36.556"/>
    <p1510:client id="{21AAA8DC-5850-6D96-2DE8-F6B6415A4B38}" v="350" dt="2025-05-23T09:26:50.126"/>
    <p1510:client id="{AA554B4F-B031-4382-8C64-5A823E5F65E3}" v="10" dt="2025-05-22T17:04:32.032"/>
    <p1510:client id="{BC63DF72-53D4-F734-DEF3-66968BC959F2}" v="64" dt="2025-05-22T17:24:43.610"/>
    <p1510:client id="{DFB18644-0AE8-4EF2-BEAA-F481052C6712}" v="2334" dt="2025-05-23T10:13:15"/>
    <p1510:client id="{F397E560-85AB-E88B-DADD-B12B1ECF32AB}" v="1343" dt="2025-05-22T16:58:45.422"/>
    <p1510:client id="{F3B1E9E2-7F1E-429B-831C-AFF2FC1760A2}" v="598" dt="2025-05-23T11:03:17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EBDC3-C4C0-45C9-BEF9-CBA918F37FC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B7AF8-88AB-4A5D-8099-14A41EA7D06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468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B7AF8-88AB-4A5D-8099-14A41EA7D06B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453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77E1D-D53D-7723-C86C-295C920E2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267BE7-0525-4D43-51DF-E84656CC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2A53CB-7E11-673E-38F5-1EF7F498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CC02D6-B3E6-7707-E0E7-E9C2A5D7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0A918E-B7BD-1B7C-C0FC-FC6C8761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0842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1AE17-D087-B6C1-0CF4-1F1DBDF4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043AED-35E7-9149-66FA-2E0341DD3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874C25-EE91-E09C-4FB3-488F264DC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424C29-9626-FEBD-0D1E-5F9099BA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7C0EEF-FDDF-8A19-B924-9A761F23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3770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79859A-3195-BBB4-7C82-EFD78A80B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89276B-1F0B-3165-C589-C4760B8FC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BC905C-3EC6-DB0C-6D43-C53FA6BF4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4ECC18-D24C-E3AE-9381-755C9D9F6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82E7A9-85B2-E067-28CA-6938F7A0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3948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251DF6-5AD2-ACA8-5899-43F743C66417}"/>
              </a:ext>
            </a:extLst>
          </p:cNvPr>
          <p:cNvSpPr/>
          <p:nvPr userDrawn="1"/>
        </p:nvSpPr>
        <p:spPr>
          <a:xfrm>
            <a:off x="0" y="-1"/>
            <a:ext cx="12192000" cy="3086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3C0C18-3CFA-482C-8E5E-2A541D4A1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68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446" y="5359155"/>
            <a:ext cx="5074268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446" y="3429001"/>
            <a:ext cx="10873179" cy="1753090"/>
          </a:xfrm>
        </p:spPr>
        <p:txBody>
          <a:bodyPr anchor="b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692765-6536-09AA-A0BF-2358E9E5BE5F}"/>
              </a:ext>
            </a:extLst>
          </p:cNvPr>
          <p:cNvCxnSpPr/>
          <p:nvPr userDrawn="1"/>
        </p:nvCxnSpPr>
        <p:spPr>
          <a:xfrm>
            <a:off x="587375" y="3429000"/>
            <a:ext cx="0" cy="175309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3E0654F-4709-9928-E09F-2A00AF81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9350" y="5359155"/>
            <a:ext cx="5375274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E027D9-E8BA-AB34-D226-FB323E404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0D6385D-654E-DC48-400B-090D33BE7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CAE9F-16AE-335B-D01B-39C3752803F0}"/>
              </a:ext>
            </a:extLst>
          </p:cNvPr>
          <p:cNvSpPr/>
          <p:nvPr userDrawn="1"/>
        </p:nvSpPr>
        <p:spPr>
          <a:xfrm rot="5400000">
            <a:off x="6037262" y="2074784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473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446" y="4614945"/>
            <a:ext cx="5074268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446" y="1628775"/>
            <a:ext cx="10873179" cy="2468025"/>
          </a:xfrm>
        </p:spPr>
        <p:txBody>
          <a:bodyPr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3E0654F-4709-9928-E09F-2A00AF81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9350" y="4614945"/>
            <a:ext cx="5375274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E027D9-E8BA-AB34-D226-FB323E404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0D6385D-654E-DC48-400B-090D33BE7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346FEE9-501A-3130-038F-1856FF3A6460}"/>
              </a:ext>
            </a:extLst>
          </p:cNvPr>
          <p:cNvCxnSpPr>
            <a:cxnSpLocks/>
          </p:cNvCxnSpPr>
          <p:nvPr userDrawn="1"/>
        </p:nvCxnSpPr>
        <p:spPr>
          <a:xfrm>
            <a:off x="587375" y="2194987"/>
            <a:ext cx="0" cy="133560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311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251DF6-5AD2-ACA8-5899-43F743C66417}"/>
              </a:ext>
            </a:extLst>
          </p:cNvPr>
          <p:cNvSpPr/>
          <p:nvPr userDrawn="1"/>
        </p:nvSpPr>
        <p:spPr>
          <a:xfrm>
            <a:off x="0" y="0"/>
            <a:ext cx="12192000" cy="4190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446" y="4614945"/>
            <a:ext cx="5074268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446" y="584204"/>
            <a:ext cx="10873179" cy="3064462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3E0654F-4709-9928-E09F-2A00AF81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9350" y="4614945"/>
            <a:ext cx="5375274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E027D9-E8BA-AB34-D226-FB323E404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0D6385D-654E-DC48-400B-090D33BE7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CAE9F-16AE-335B-D01B-39C3752803F0}"/>
              </a:ext>
            </a:extLst>
          </p:cNvPr>
          <p:cNvSpPr/>
          <p:nvPr userDrawn="1"/>
        </p:nvSpPr>
        <p:spPr>
          <a:xfrm rot="5400000">
            <a:off x="6037262" y="3296781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01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4079875" y="-1"/>
            <a:ext cx="8112125" cy="6235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6" name="Picture Placeholder 11">
            <a:extLst>
              <a:ext uri="{FF2B5EF4-FFF2-40B4-BE49-F238E27FC236}">
                <a16:creationId xmlns:a16="http://schemas.microsoft.com/office/drawing/2014/main" id="{A8355845-DE26-7198-B2CF-7868C1CEAA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676" y="1117600"/>
            <a:ext cx="5271689" cy="4622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80" name="Text Placeholder 29">
            <a:extLst>
              <a:ext uri="{FF2B5EF4-FFF2-40B4-BE49-F238E27FC236}">
                <a16:creationId xmlns:a16="http://schemas.microsoft.com/office/drawing/2014/main" id="{F86EE282-1EF4-62A2-779C-EB878597B9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60742" y="3821174"/>
            <a:ext cx="5043883" cy="32352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C3A2759-D421-466C-0049-BF744494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43" y="1485900"/>
            <a:ext cx="5043882" cy="1943100"/>
          </a:xfrm>
        </p:spPr>
        <p:txBody>
          <a:bodyPr anchor="b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41C7500-A827-04B9-B0EF-2DBB9A14BDDD}"/>
              </a:ext>
            </a:extLst>
          </p:cNvPr>
          <p:cNvCxnSpPr>
            <a:cxnSpLocks/>
          </p:cNvCxnSpPr>
          <p:nvPr userDrawn="1"/>
        </p:nvCxnSpPr>
        <p:spPr>
          <a:xfrm>
            <a:off x="6416675" y="1485900"/>
            <a:ext cx="0" cy="1941036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86A68FF5-D245-3670-D1FD-1CBCD14BC34E}"/>
              </a:ext>
            </a:extLst>
          </p:cNvPr>
          <p:cNvSpPr/>
          <p:nvPr userDrawn="1"/>
        </p:nvSpPr>
        <p:spPr>
          <a:xfrm rot="10800000">
            <a:off x="584200" y="2476501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80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587375" y="1622423"/>
            <a:ext cx="11604625" cy="3613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0" name="Text Placeholder 29">
            <a:extLst>
              <a:ext uri="{FF2B5EF4-FFF2-40B4-BE49-F238E27FC236}">
                <a16:creationId xmlns:a16="http://schemas.microsoft.com/office/drawing/2014/main" id="{F86EE282-1EF4-62A2-779C-EB878597B9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17613" y="4640352"/>
            <a:ext cx="10387012" cy="32352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C3A2759-D421-466C-0049-BF744494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3" y="2456418"/>
            <a:ext cx="10387012" cy="194310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41C7500-A827-04B9-B0EF-2DBB9A14BDDD}"/>
              </a:ext>
            </a:extLst>
          </p:cNvPr>
          <p:cNvCxnSpPr>
            <a:cxnSpLocks/>
          </p:cNvCxnSpPr>
          <p:nvPr userDrawn="1"/>
        </p:nvCxnSpPr>
        <p:spPr>
          <a:xfrm>
            <a:off x="1063625" y="2457450"/>
            <a:ext cx="0" cy="1941036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26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587376" y="1622423"/>
            <a:ext cx="11017250" cy="3613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0" name="Text Placeholder 29">
            <a:extLst>
              <a:ext uri="{FF2B5EF4-FFF2-40B4-BE49-F238E27FC236}">
                <a16:creationId xmlns:a16="http://schemas.microsoft.com/office/drawing/2014/main" id="{F86EE282-1EF4-62A2-779C-EB878597B9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3288" y="4478427"/>
            <a:ext cx="10387012" cy="32352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C3A2759-D421-466C-0049-BF744494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88" y="2294493"/>
            <a:ext cx="10387012" cy="19431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6A6EF3-CA9F-A84F-60F9-29E0269F7913}"/>
              </a:ext>
            </a:extLst>
          </p:cNvPr>
          <p:cNvSpPr/>
          <p:nvPr userDrawn="1"/>
        </p:nvSpPr>
        <p:spPr>
          <a:xfrm rot="5400000">
            <a:off x="6037262" y="4344757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132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113C14A-F91E-E368-53F3-9FC8BF33B41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86350" y="10337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0" y="-1"/>
            <a:ext cx="5086349" cy="6235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33585" y="1033780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4" y="2343150"/>
            <a:ext cx="3564332" cy="217170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2761200"/>
            <a:ext cx="0" cy="133560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11B2AFA-044A-C36C-021E-F07CB653D8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6350" y="1648461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E78C0ED6-4AAA-EFB9-FCD1-E8A57F469F1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33585" y="1648461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77561A31-0F6B-EC29-74AA-F136A20142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6350" y="2263142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C8C3894D-D32B-CD32-7B1E-F2C516B79D4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233585" y="2263142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5A56C3A-206F-EAD8-B5FC-BF3EA749704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86350" y="2877823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E7964B58-8A41-D8B1-8EDB-58FCBE0AFBA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233585" y="2877823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DF3D4D0D-CC8E-E97F-3260-BD47F04F4BF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86350" y="3492504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57EA9763-E16A-0112-AE6E-C8032ACF532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233585" y="3492504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50030960-DEAA-31E8-F93C-19C0F3B1119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86350" y="4107185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335EAFCE-8F0D-D52C-3CCA-E88FAB2D578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233585" y="4107185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B6646DC-ED17-C9B8-7BAC-C865F48531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86350" y="4721866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4D3773C6-9E41-7F11-9C11-83020A87CE2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33585" y="4721866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6FEBD0ED-9E29-AAE1-53AD-36C907E671F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6350" y="533654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69CBBE2-6FC6-E558-760E-5D918AD813E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233585" y="5336547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3245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60035A9-FF24-F5AF-5182-A3914CCC1030}"/>
              </a:ext>
            </a:extLst>
          </p:cNvPr>
          <p:cNvGrpSpPr/>
          <p:nvPr userDrawn="1"/>
        </p:nvGrpSpPr>
        <p:grpSpPr>
          <a:xfrm flipV="1">
            <a:off x="587375" y="3782853"/>
            <a:ext cx="11017250" cy="2452846"/>
            <a:chOff x="587375" y="3782853"/>
            <a:chExt cx="11017250" cy="24528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41AC7B-FDFF-B7EA-80AB-81299E4C8A1B}"/>
                </a:ext>
              </a:extLst>
            </p:cNvPr>
            <p:cNvSpPr/>
            <p:nvPr userDrawn="1"/>
          </p:nvSpPr>
          <p:spPr>
            <a:xfrm>
              <a:off x="587375" y="3782853"/>
              <a:ext cx="11017250" cy="24528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278148-A0BB-C425-A419-556F60508034}"/>
                </a:ext>
              </a:extLst>
            </p:cNvPr>
            <p:cNvSpPr/>
            <p:nvPr userDrawn="1"/>
          </p:nvSpPr>
          <p:spPr>
            <a:xfrm rot="5400000">
              <a:off x="6037262" y="5224463"/>
              <a:ext cx="117475" cy="19049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113C14A-F91E-E368-53F3-9FC8BF33B41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86350" y="86382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0" y="584200"/>
            <a:ext cx="5086349" cy="284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33585" y="863820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920750"/>
            <a:ext cx="3680533" cy="217170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1338800"/>
            <a:ext cx="0" cy="133560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11B2AFA-044A-C36C-021E-F07CB653D8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6350" y="1478501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E78C0ED6-4AAA-EFB9-FCD1-E8A57F469F1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33585" y="1478501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77561A31-0F6B-EC29-74AA-F136A20142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6350" y="2093182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C8C3894D-D32B-CD32-7B1E-F2C516B79D4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233585" y="2093182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5A56C3A-206F-EAD8-B5FC-BF3EA749704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86350" y="2707863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E7964B58-8A41-D8B1-8EDB-58FCBE0AFBA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233585" y="2707863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FEAEC78-CBED-438F-1CFE-067AC96B97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50" y="3900328"/>
            <a:ext cx="10782300" cy="2333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104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AA223-67C8-529C-B13D-63522707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45F50A-E2B1-AED1-5064-7343D7DC8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0D2366-1981-4B2D-4C2C-C66E8081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2271AA-0522-4D03-F628-A2770F1C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1271BE-38D1-8FE9-74BD-ED1E8795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4532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FFB1B8D-7AAD-0B62-F76D-6964122D46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0544" y="2164935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C8B15BD3-2A3F-B505-D2C1-0332B34031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397779" y="2098895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4079876" y="593363"/>
            <a:ext cx="8112124" cy="1302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7779" y="696887"/>
            <a:ext cx="7206841" cy="1095064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text</a:t>
            </a:r>
            <a:endParaRPr lang="en-ID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4253711" y="696887"/>
            <a:ext cx="0" cy="1095064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39F1C6C-BB59-58E7-1E81-91812893CE7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250544" y="2995503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2527CCD0-482E-202A-43B0-D766A243E65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779" y="2929463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74587298-4FAA-6464-EA9C-B59BE403C6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50544" y="3826071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81B86203-E913-D3E3-6642-EF37EB50794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397779" y="3760031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E15B20AD-6668-A82D-9445-5A496E722FC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50544" y="4656639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D66A7128-1B7C-EA25-B14F-427F785C99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397779" y="4590599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2DC4498E-5031-CDF7-F1A6-A4EF750AEA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250544" y="548720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97779" y="5421167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F29C0E-E389-C3AB-7738-A08CB4F74F41}"/>
              </a:ext>
            </a:extLst>
          </p:cNvPr>
          <p:cNvSpPr/>
          <p:nvPr userDrawn="1"/>
        </p:nvSpPr>
        <p:spPr>
          <a:xfrm>
            <a:off x="-1" y="584199"/>
            <a:ext cx="3663165" cy="5444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Picture Placeholder 11">
            <a:extLst>
              <a:ext uri="{FF2B5EF4-FFF2-40B4-BE49-F238E27FC236}">
                <a16:creationId xmlns:a16="http://schemas.microsoft.com/office/drawing/2014/main" id="{9B208A22-0813-6CAE-ECAB-29C5A41BE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701649"/>
            <a:ext cx="3545689" cy="52091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1DA9EEE-E688-859F-C090-FAA63706DA41}"/>
              </a:ext>
            </a:extLst>
          </p:cNvPr>
          <p:cNvSpPr/>
          <p:nvPr userDrawn="1"/>
        </p:nvSpPr>
        <p:spPr>
          <a:xfrm>
            <a:off x="3545689" y="2476501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58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FFB1B8D-7AAD-0B62-F76D-6964122D46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278" y="209085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C8B15BD3-2A3F-B505-D2C1-0332B34031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2513" y="2024817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587374" y="593363"/>
            <a:ext cx="11604625" cy="1066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5278" y="678193"/>
            <a:ext cx="10699347" cy="897319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text</a:t>
            </a:r>
            <a:endParaRPr lang="en-ID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761210" y="678193"/>
            <a:ext cx="0" cy="897319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39F1C6C-BB59-58E7-1E81-91812893CE7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5278" y="2921425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2527CCD0-482E-202A-43B0-D766A243E65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52513" y="2855385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74587298-4FAA-6464-EA9C-B59BE403C6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05278" y="3751993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81B86203-E913-D3E3-6642-EF37EB50794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52513" y="3685953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E15B20AD-6668-A82D-9445-5A496E722FC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5278" y="4582561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D66A7128-1B7C-EA25-B14F-427F785C99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2513" y="4516521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2DC4498E-5031-CDF7-F1A6-A4EF750AEA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5278" y="5413129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052513" y="5347089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88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C8B15BD3-2A3F-B505-D2C1-0332B34031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7375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2527CCD0-482E-202A-43B0-D766A243E65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840434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81B86203-E913-D3E3-6642-EF37EB50794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093493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D66A7128-1B7C-EA25-B14F-427F785C99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46553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599613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FFB1B8D-7AAD-0B62-F76D-6964122D46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1557734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39F1C6C-BB59-58E7-1E81-91812893CE7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5400000">
            <a:off x="3810794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74587298-4FAA-6464-EA9C-B59BE403C6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rot="5400000">
            <a:off x="6063854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E15B20AD-6668-A82D-9445-5A496E722FC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rot="5400000">
            <a:off x="8316914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2DC4498E-5031-CDF7-F1A6-A4EF750AEA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 rot="5400000">
            <a:off x="10569972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A916C-63A0-466A-BC69-A6BB9AE21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C06518-9E58-A831-AE4A-4EECA507A2D8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74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FFB1B8D-7AAD-0B62-F76D-6964122D46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6000" y="145208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0" y="2567262"/>
            <a:ext cx="5330824" cy="171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703930"/>
            <a:ext cx="4425950" cy="1445652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text</a:t>
            </a:r>
            <a:endParaRPr lang="en-ID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5196888" y="2879224"/>
            <a:ext cx="0" cy="1095064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17F8224B-2972-D6CA-7891-5E3A39916B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0977" y="1326515"/>
            <a:ext cx="5361390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Website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0150F3D9-C5BA-2CF3-577A-20D417C84D5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50977" y="1722034"/>
            <a:ext cx="5361390" cy="32352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CDB50DB-14FB-8EC2-BBF8-9D39B761BAD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96000" y="260927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A3C8A60E-A492-680C-9A67-071F63EDE37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50977" y="2483705"/>
            <a:ext cx="5361390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Email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54189725-F503-3346-0B77-41752024754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50977" y="2879224"/>
            <a:ext cx="5361390" cy="32352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A7119A9-F6C1-3E78-A7B8-7A4695A37DF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96000" y="376646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0ECAA7E2-DF4B-A5D2-BE65-C795750AE42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50977" y="3640895"/>
            <a:ext cx="5361390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Phone Number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FFF608BC-B1D4-AD27-2B53-0F088AECCDB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250977" y="4036414"/>
            <a:ext cx="5361390" cy="32352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A8469B-66C0-388B-FF13-7E8091A3F5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96000" y="492365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D2474B70-73D5-F138-81CA-B06F430971D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50977" y="4798085"/>
            <a:ext cx="5361390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Location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A4A35D17-0A9F-3774-435D-AEBADBA7499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250977" y="5193604"/>
            <a:ext cx="5361390" cy="32352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5720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C8B15BD3-2A3F-B505-D2C1-0332B34031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76999" y="1326515"/>
            <a:ext cx="5127625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0" y="2567262"/>
            <a:ext cx="5330824" cy="171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703930"/>
            <a:ext cx="4425950" cy="1445652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text</a:t>
            </a:r>
            <a:endParaRPr lang="en-ID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5196888" y="2879224"/>
            <a:ext cx="0" cy="1095064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9">
            <a:extLst>
              <a:ext uri="{FF2B5EF4-FFF2-40B4-BE49-F238E27FC236}">
                <a16:creationId xmlns:a16="http://schemas.microsoft.com/office/drawing/2014/main" id="{6667C09D-F5FE-C8BE-C254-35A6F3EC9B4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76999" y="2520907"/>
            <a:ext cx="5127625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F313C270-1389-4400-B626-0F91E48EF99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76999" y="3715299"/>
            <a:ext cx="5127625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A68D81B6-7EAF-9410-F2E1-FEE807D73D1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476999" y="4909691"/>
            <a:ext cx="5127625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374301-5977-9039-ACCF-24F94B55243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839091" y="1373136"/>
            <a:ext cx="513817" cy="513817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9560EE-D986-44EE-9C19-CCA4ED43D78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25570" y="2540400"/>
            <a:ext cx="540860" cy="594946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236B62B-08A6-31D4-74E0-38DBCD9751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825911" y="3788793"/>
            <a:ext cx="539842" cy="541115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958D81A-543B-F585-166D-59207A4463A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54486" y="4983355"/>
            <a:ext cx="283026" cy="459731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78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587374" y="2777944"/>
            <a:ext cx="11604625" cy="1302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5278" y="2881468"/>
            <a:ext cx="10699347" cy="1095064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text</a:t>
            </a:r>
            <a:endParaRPr lang="en-ID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761210" y="2881468"/>
            <a:ext cx="0" cy="1095064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05279" y="4334413"/>
            <a:ext cx="10699346" cy="60706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0772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587374" y="2589122"/>
            <a:ext cx="11604625" cy="1679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6351" y="2881468"/>
            <a:ext cx="6290310" cy="1095064"/>
          </a:xfrm>
        </p:spPr>
        <p:txBody>
          <a:bodyPr anchor="ctr">
            <a:no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text</a:t>
            </a:r>
            <a:endParaRPr lang="en-ID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11604625" y="2881468"/>
            <a:ext cx="0" cy="1095064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086351" y="4523235"/>
            <a:ext cx="6290310" cy="60706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A87B1F-C374-0AA4-8837-F11E40D41CD1}"/>
              </a:ext>
            </a:extLst>
          </p:cNvPr>
          <p:cNvGrpSpPr/>
          <p:nvPr userDrawn="1"/>
        </p:nvGrpSpPr>
        <p:grpSpPr>
          <a:xfrm flipH="1">
            <a:off x="0" y="844550"/>
            <a:ext cx="4079875" cy="5168484"/>
            <a:chOff x="6400798" y="844550"/>
            <a:chExt cx="4079875" cy="51684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087849-DB30-8735-4D8D-E3C4C2B69C6B}"/>
                </a:ext>
              </a:extLst>
            </p:cNvPr>
            <p:cNvSpPr/>
            <p:nvPr userDrawn="1"/>
          </p:nvSpPr>
          <p:spPr>
            <a:xfrm flipH="1">
              <a:off x="6400798" y="844550"/>
              <a:ext cx="4079875" cy="51684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4C08B-82F0-D164-74FB-1E8FD06685E0}"/>
                </a:ext>
              </a:extLst>
            </p:cNvPr>
            <p:cNvSpPr/>
            <p:nvPr userDrawn="1"/>
          </p:nvSpPr>
          <p:spPr>
            <a:xfrm flipH="1">
              <a:off x="6400798" y="2476501"/>
              <a:ext cx="117475" cy="19049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3D6DFE2-5D18-6526-6D2C-830832BEFE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2026"/>
            <a:ext cx="3962400" cy="4933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0280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587374" y="2589122"/>
            <a:ext cx="11017251" cy="1679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4860" y="2881468"/>
            <a:ext cx="10591801" cy="1095064"/>
          </a:xfrm>
        </p:spPr>
        <p:txBody>
          <a:bodyPr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text</a:t>
            </a:r>
            <a:endParaRPr lang="en-ID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15339" y="4334413"/>
            <a:ext cx="10561322" cy="60706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1394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DDCCD52-4493-F59D-7027-7C212038D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54471" y="1756804"/>
            <a:ext cx="6350154" cy="348464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C7EF7556-5224-47F1-49F3-0572DF21F2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4471" y="2177268"/>
            <a:ext cx="6350154" cy="348464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B19D0-9F0D-EC21-F087-8B275D7C6526}"/>
              </a:ext>
            </a:extLst>
          </p:cNvPr>
          <p:cNvSpPr/>
          <p:nvPr userDrawn="1"/>
        </p:nvSpPr>
        <p:spPr>
          <a:xfrm>
            <a:off x="731443" y="1636148"/>
            <a:ext cx="4114905" cy="4067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C53EE9AC-019F-1A80-298A-9207C2D4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3588" y="1756804"/>
            <a:ext cx="3870615" cy="38265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724E3521-EAB7-34E5-366C-CEAB8361764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54471" y="2597731"/>
            <a:ext cx="6350154" cy="2985595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Description</a:t>
            </a:r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2D268C-F2F5-0F07-54EC-3F1273607340}"/>
              </a:ext>
            </a:extLst>
          </p:cNvPr>
          <p:cNvSpPr/>
          <p:nvPr userDrawn="1"/>
        </p:nvSpPr>
        <p:spPr>
          <a:xfrm rot="5400000">
            <a:off x="2728568" y="4923656"/>
            <a:ext cx="120655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91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DDCCD52-4493-F59D-7027-7C212038D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178" y="4893728"/>
            <a:ext cx="287418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C7EF7556-5224-47F1-49F3-0572DF21F2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9178" y="5314192"/>
            <a:ext cx="287418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B19D0-9F0D-EC21-F087-8B275D7C6526}"/>
              </a:ext>
            </a:extLst>
          </p:cNvPr>
          <p:cNvSpPr/>
          <p:nvPr userDrawn="1"/>
        </p:nvSpPr>
        <p:spPr>
          <a:xfrm>
            <a:off x="1079178" y="1835150"/>
            <a:ext cx="2874185" cy="2841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C53EE9AC-019F-1A80-298A-9207C2D4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832" y="1962271"/>
            <a:ext cx="2616876" cy="25870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2D268C-F2F5-0F07-54EC-3F1273607340}"/>
              </a:ext>
            </a:extLst>
          </p:cNvPr>
          <p:cNvSpPr/>
          <p:nvPr userDrawn="1"/>
        </p:nvSpPr>
        <p:spPr>
          <a:xfrm rot="5400000">
            <a:off x="2452710" y="4060092"/>
            <a:ext cx="127121" cy="1105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 Placeholder 29">
            <a:extLst>
              <a:ext uri="{FF2B5EF4-FFF2-40B4-BE49-F238E27FC236}">
                <a16:creationId xmlns:a16="http://schemas.microsoft.com/office/drawing/2014/main" id="{4518A0DC-E128-0F12-668C-6928582E8A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70455" y="4893728"/>
            <a:ext cx="287418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1AD91590-639E-AE13-F03A-3358E425352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70455" y="5314192"/>
            <a:ext cx="287418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FE187-0F7B-AEDF-1B44-0B8CFE9312A7}"/>
              </a:ext>
            </a:extLst>
          </p:cNvPr>
          <p:cNvSpPr/>
          <p:nvPr userDrawn="1"/>
        </p:nvSpPr>
        <p:spPr>
          <a:xfrm>
            <a:off x="4670455" y="1835150"/>
            <a:ext cx="2874185" cy="2841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5AE25CFC-20C3-CA57-19FC-39F1CFBB15C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799109" y="1962271"/>
            <a:ext cx="2616876" cy="25870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CB7378-D470-D566-E662-D91532AC6DD6}"/>
              </a:ext>
            </a:extLst>
          </p:cNvPr>
          <p:cNvSpPr/>
          <p:nvPr userDrawn="1"/>
        </p:nvSpPr>
        <p:spPr>
          <a:xfrm rot="5400000">
            <a:off x="6043987" y="4060092"/>
            <a:ext cx="127122" cy="1105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83FECCF3-2E25-EAB1-41A5-5E1FEA812A0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61732" y="4893728"/>
            <a:ext cx="287418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2B2B4892-0CEA-2DD3-86CF-FD80D9793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61732" y="5314192"/>
            <a:ext cx="287418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4EB633-B082-E5C3-C0E3-FB500C3C5D40}"/>
              </a:ext>
            </a:extLst>
          </p:cNvPr>
          <p:cNvSpPr/>
          <p:nvPr userDrawn="1"/>
        </p:nvSpPr>
        <p:spPr>
          <a:xfrm>
            <a:off x="8261732" y="1835150"/>
            <a:ext cx="2874185" cy="2841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F9C9B23-D20C-05B8-AD8D-39646658B0D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390386" y="1962271"/>
            <a:ext cx="2616876" cy="25870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6750B0-504C-340B-E057-D02F0879CB31}"/>
              </a:ext>
            </a:extLst>
          </p:cNvPr>
          <p:cNvSpPr/>
          <p:nvPr userDrawn="1"/>
        </p:nvSpPr>
        <p:spPr>
          <a:xfrm rot="5400000">
            <a:off x="9635264" y="4060092"/>
            <a:ext cx="127121" cy="1105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34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BDDED-1320-BB77-4E32-8F2600D9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60921-A076-23FC-3086-4337266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EB39B9-7B74-DB94-FDA3-9FA0F000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F71B30-536F-6617-A87F-DA560764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667349-E675-00F5-5C4C-65215FB4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5892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DDCCD52-4493-F59D-7027-7C212038D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7375" y="4686373"/>
            <a:ext cx="253835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C7EF7556-5224-47F1-49F3-0572DF21F2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7375" y="5106837"/>
            <a:ext cx="253835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B19D0-9F0D-EC21-F087-8B275D7C6526}"/>
              </a:ext>
            </a:extLst>
          </p:cNvPr>
          <p:cNvSpPr/>
          <p:nvPr userDrawn="1"/>
        </p:nvSpPr>
        <p:spPr>
          <a:xfrm>
            <a:off x="587376" y="1997331"/>
            <a:ext cx="2538355" cy="2471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C53EE9AC-019F-1A80-298A-9207C2D4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975" y="2111792"/>
            <a:ext cx="2303156" cy="22428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2D268C-F2F5-0F07-54EC-3F1273607340}"/>
              </a:ext>
            </a:extLst>
          </p:cNvPr>
          <p:cNvSpPr/>
          <p:nvPr userDrawn="1"/>
        </p:nvSpPr>
        <p:spPr>
          <a:xfrm rot="5400000">
            <a:off x="1797816" y="3857559"/>
            <a:ext cx="117475" cy="1105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1ADF9CF5-2476-8E41-6350-A7C4DA45897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13674" y="4686373"/>
            <a:ext cx="253835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57" name="Text Placeholder 29">
            <a:extLst>
              <a:ext uri="{FF2B5EF4-FFF2-40B4-BE49-F238E27FC236}">
                <a16:creationId xmlns:a16="http://schemas.microsoft.com/office/drawing/2014/main" id="{0BDD4A12-1E41-0CB4-B1FE-BECEADBE28A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13674" y="5106837"/>
            <a:ext cx="253835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FC2A2B-3E94-1715-B028-8AF8E20A67BF}"/>
              </a:ext>
            </a:extLst>
          </p:cNvPr>
          <p:cNvSpPr/>
          <p:nvPr userDrawn="1"/>
        </p:nvSpPr>
        <p:spPr>
          <a:xfrm>
            <a:off x="3413675" y="1997331"/>
            <a:ext cx="2538355" cy="2471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Picture Placeholder 11">
            <a:extLst>
              <a:ext uri="{FF2B5EF4-FFF2-40B4-BE49-F238E27FC236}">
                <a16:creationId xmlns:a16="http://schemas.microsoft.com/office/drawing/2014/main" id="{E225E4A7-3DEB-D57F-F54B-8666339A055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531274" y="2111792"/>
            <a:ext cx="2303156" cy="22428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4F99E0D-C17C-BC62-15A3-4506F9D54E0D}"/>
              </a:ext>
            </a:extLst>
          </p:cNvPr>
          <p:cNvSpPr/>
          <p:nvPr userDrawn="1"/>
        </p:nvSpPr>
        <p:spPr>
          <a:xfrm rot="5400000">
            <a:off x="4624115" y="3857559"/>
            <a:ext cx="117475" cy="1105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749365FB-0E00-0B39-739F-D213FDA3E4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39973" y="4686373"/>
            <a:ext cx="253835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C80ED62C-19B8-98B1-DEE4-DA0DACC180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9973" y="5106837"/>
            <a:ext cx="253835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827254-ACD9-3BAD-0F46-E7C297440429}"/>
              </a:ext>
            </a:extLst>
          </p:cNvPr>
          <p:cNvSpPr/>
          <p:nvPr userDrawn="1"/>
        </p:nvSpPr>
        <p:spPr>
          <a:xfrm>
            <a:off x="6239974" y="1997331"/>
            <a:ext cx="2538355" cy="2471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4" name="Picture Placeholder 11">
            <a:extLst>
              <a:ext uri="{FF2B5EF4-FFF2-40B4-BE49-F238E27FC236}">
                <a16:creationId xmlns:a16="http://schemas.microsoft.com/office/drawing/2014/main" id="{986D94D5-E16C-CED7-7F4B-47091AE12AA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357573" y="2111792"/>
            <a:ext cx="2303156" cy="22428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49C0DF-CEEC-1402-C026-AEE23E90E4F3}"/>
              </a:ext>
            </a:extLst>
          </p:cNvPr>
          <p:cNvSpPr/>
          <p:nvPr userDrawn="1"/>
        </p:nvSpPr>
        <p:spPr>
          <a:xfrm rot="5400000">
            <a:off x="7450414" y="3857559"/>
            <a:ext cx="117475" cy="1105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5DB982F9-9E70-5295-2AC2-AB8A887B2C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66271" y="4686373"/>
            <a:ext cx="253835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CAFA9E86-DF70-CF38-6802-D2E3EB87364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66271" y="5106837"/>
            <a:ext cx="2538356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E9A411D-631B-7C88-2CBD-FC7457A30235}"/>
              </a:ext>
            </a:extLst>
          </p:cNvPr>
          <p:cNvSpPr/>
          <p:nvPr userDrawn="1"/>
        </p:nvSpPr>
        <p:spPr>
          <a:xfrm>
            <a:off x="9066272" y="1997331"/>
            <a:ext cx="2538355" cy="2471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9" name="Picture Placeholder 11">
            <a:extLst>
              <a:ext uri="{FF2B5EF4-FFF2-40B4-BE49-F238E27FC236}">
                <a16:creationId xmlns:a16="http://schemas.microsoft.com/office/drawing/2014/main" id="{056E403A-C212-906A-0FB1-1364DCAB2FB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83871" y="2111792"/>
            <a:ext cx="2303156" cy="22428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E01D9-6624-6803-8800-837FC0803980}"/>
              </a:ext>
            </a:extLst>
          </p:cNvPr>
          <p:cNvSpPr/>
          <p:nvPr userDrawn="1"/>
        </p:nvSpPr>
        <p:spPr>
          <a:xfrm rot="5400000">
            <a:off x="10276712" y="3857559"/>
            <a:ext cx="117475" cy="1105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064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DDCCD52-4493-F59D-7027-7C212038D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75" y="3029411"/>
            <a:ext cx="2016125" cy="2794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C7EF7556-5224-47F1-49F3-0572DF21F2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79875" y="3380811"/>
            <a:ext cx="2016125" cy="2794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3" name="Text Placeholder 29">
            <a:extLst>
              <a:ext uri="{FF2B5EF4-FFF2-40B4-BE49-F238E27FC236}">
                <a16:creationId xmlns:a16="http://schemas.microsoft.com/office/drawing/2014/main" id="{7F64118B-63D9-5EFC-AE27-9905DF35ED7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1442" y="4847548"/>
            <a:ext cx="3093798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3AB05E8A-864F-ADC5-0115-1C2B806822E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1442" y="5268012"/>
            <a:ext cx="3093798" cy="34846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38E7C-9A0E-887C-DCD8-D9185C2A0319}"/>
              </a:ext>
            </a:extLst>
          </p:cNvPr>
          <p:cNvSpPr/>
          <p:nvPr userDrawn="1"/>
        </p:nvSpPr>
        <p:spPr>
          <a:xfrm>
            <a:off x="731443" y="1571870"/>
            <a:ext cx="3093797" cy="30584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D0DC1411-1564-8D8A-2591-A02159FC3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9928" y="1718419"/>
            <a:ext cx="2816827" cy="27847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D7F729-5269-AFDF-3998-4E3AB1894269}"/>
              </a:ext>
            </a:extLst>
          </p:cNvPr>
          <p:cNvSpPr/>
          <p:nvPr userDrawn="1"/>
        </p:nvSpPr>
        <p:spPr>
          <a:xfrm rot="5400000">
            <a:off x="2219604" y="4018734"/>
            <a:ext cx="117475" cy="1105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AFC85-C5C5-55B1-F31B-8358F5C506EC}"/>
              </a:ext>
            </a:extLst>
          </p:cNvPr>
          <p:cNvSpPr/>
          <p:nvPr userDrawn="1"/>
        </p:nvSpPr>
        <p:spPr>
          <a:xfrm>
            <a:off x="4399911" y="1571870"/>
            <a:ext cx="1376052" cy="13603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90CB544A-EEAB-8813-FC92-1879C0FB622C}"/>
              </a:ext>
            </a:extLst>
          </p:cNvPr>
          <p:cNvSpPr>
            <a:spLocks noGrp="1"/>
          </p:cNvSpPr>
          <p:nvPr userDrawn="1">
            <p:ph type="pic" sz="quarter" idx="39"/>
          </p:nvPr>
        </p:nvSpPr>
        <p:spPr>
          <a:xfrm>
            <a:off x="4461506" y="1637052"/>
            <a:ext cx="1252862" cy="1238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AF028D-F8B6-8181-E023-6C7A6BAA5E44}"/>
              </a:ext>
            </a:extLst>
          </p:cNvPr>
          <p:cNvSpPr/>
          <p:nvPr userDrawn="1"/>
        </p:nvSpPr>
        <p:spPr>
          <a:xfrm rot="5400000">
            <a:off x="5059668" y="2658036"/>
            <a:ext cx="56538" cy="491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786C9D3-1D93-ABE1-6A45-B596EA3EAAD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827775" y="3029411"/>
            <a:ext cx="2016125" cy="2794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7440F6D1-94E2-2729-C508-581BF4EEF18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27775" y="3380811"/>
            <a:ext cx="2016125" cy="2794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2AB845-6A82-E0B3-7E5D-7AF9B866829C}"/>
              </a:ext>
            </a:extLst>
          </p:cNvPr>
          <p:cNvSpPr/>
          <p:nvPr userDrawn="1"/>
        </p:nvSpPr>
        <p:spPr>
          <a:xfrm>
            <a:off x="7147811" y="1571870"/>
            <a:ext cx="1376052" cy="13603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Picture Placeholder 11">
            <a:extLst>
              <a:ext uri="{FF2B5EF4-FFF2-40B4-BE49-F238E27FC236}">
                <a16:creationId xmlns:a16="http://schemas.microsoft.com/office/drawing/2014/main" id="{DA8FC45C-75AF-ADDF-65DD-847B5271A2B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209406" y="1637052"/>
            <a:ext cx="1252862" cy="1238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F5C52D-3A8D-383E-1DFC-85B05949F4B3}"/>
              </a:ext>
            </a:extLst>
          </p:cNvPr>
          <p:cNvSpPr/>
          <p:nvPr userDrawn="1"/>
        </p:nvSpPr>
        <p:spPr>
          <a:xfrm rot="5400000">
            <a:off x="7807568" y="2658036"/>
            <a:ext cx="56538" cy="491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5EE6E35E-5AE7-F341-F239-83A187F0F2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75676" y="3029411"/>
            <a:ext cx="2016125" cy="2794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7D863F3F-E03A-FF0C-6619-4A7380EAF15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575676" y="3380811"/>
            <a:ext cx="2016125" cy="2794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A5444E-5B77-B950-EE9E-C9ED056CB60F}"/>
              </a:ext>
            </a:extLst>
          </p:cNvPr>
          <p:cNvSpPr/>
          <p:nvPr userDrawn="1"/>
        </p:nvSpPr>
        <p:spPr>
          <a:xfrm>
            <a:off x="9895712" y="1571870"/>
            <a:ext cx="1376052" cy="13603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CF28028D-66A8-B0B1-0A15-CC40AF4BEAB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957307" y="1637052"/>
            <a:ext cx="1252862" cy="1238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E314B1-57B2-4F2B-E7BD-883FDE48B21B}"/>
              </a:ext>
            </a:extLst>
          </p:cNvPr>
          <p:cNvSpPr/>
          <p:nvPr userDrawn="1"/>
        </p:nvSpPr>
        <p:spPr>
          <a:xfrm rot="5400000">
            <a:off x="10555469" y="2658036"/>
            <a:ext cx="56538" cy="491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43AEA689-1049-151B-2ACF-D9029E9501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79875" y="5448451"/>
            <a:ext cx="2016125" cy="2794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551D2FE5-497A-3A75-359D-A5CA4F61CCE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79875" y="5799851"/>
            <a:ext cx="2016125" cy="2794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962E8E-A4EB-F05A-E6A0-AD9A04ECE5C5}"/>
              </a:ext>
            </a:extLst>
          </p:cNvPr>
          <p:cNvSpPr/>
          <p:nvPr userDrawn="1"/>
        </p:nvSpPr>
        <p:spPr>
          <a:xfrm>
            <a:off x="4399911" y="3990910"/>
            <a:ext cx="1376052" cy="13603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7" name="Picture Placeholder 11">
            <a:extLst>
              <a:ext uri="{FF2B5EF4-FFF2-40B4-BE49-F238E27FC236}">
                <a16:creationId xmlns:a16="http://schemas.microsoft.com/office/drawing/2014/main" id="{6A50B464-6F40-13DB-4283-5C54180534D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461506" y="4056092"/>
            <a:ext cx="1252862" cy="1238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5AE4CF-54F9-739C-7BDC-FF543E27961F}"/>
              </a:ext>
            </a:extLst>
          </p:cNvPr>
          <p:cNvSpPr/>
          <p:nvPr userDrawn="1"/>
        </p:nvSpPr>
        <p:spPr>
          <a:xfrm rot="5400000">
            <a:off x="5059668" y="5077076"/>
            <a:ext cx="56538" cy="491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376D9218-ACFF-1CB6-DD61-45099A00EAB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827775" y="5448451"/>
            <a:ext cx="2016125" cy="2794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83034B80-257C-97C7-D556-7BB8C80E7E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27775" y="5799851"/>
            <a:ext cx="2016125" cy="2794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65FCA2-90E5-A6E5-5EA3-9F1A99254E71}"/>
              </a:ext>
            </a:extLst>
          </p:cNvPr>
          <p:cNvSpPr/>
          <p:nvPr userDrawn="1"/>
        </p:nvSpPr>
        <p:spPr>
          <a:xfrm>
            <a:off x="7147811" y="3990910"/>
            <a:ext cx="1376052" cy="13603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37C86593-6FB0-300B-B75D-9076D07FBC7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209406" y="4056092"/>
            <a:ext cx="1252862" cy="1238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737247-997F-70CB-38DA-EBA66288CBF2}"/>
              </a:ext>
            </a:extLst>
          </p:cNvPr>
          <p:cNvSpPr/>
          <p:nvPr userDrawn="1"/>
        </p:nvSpPr>
        <p:spPr>
          <a:xfrm rot="5400000">
            <a:off x="7807567" y="5077076"/>
            <a:ext cx="56539" cy="491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434B2A53-4811-465A-8A65-6EE43564DF9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575676" y="5448451"/>
            <a:ext cx="2016125" cy="2794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BF1C73F4-318E-2E28-0961-FB8906CEAB1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575676" y="5799851"/>
            <a:ext cx="2016125" cy="2794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8D26E8A-CA91-9505-BFAB-5BBEAF3B52C5}"/>
              </a:ext>
            </a:extLst>
          </p:cNvPr>
          <p:cNvSpPr/>
          <p:nvPr userDrawn="1"/>
        </p:nvSpPr>
        <p:spPr>
          <a:xfrm>
            <a:off x="9895712" y="3990910"/>
            <a:ext cx="1376052" cy="13603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7" name="Picture Placeholder 11">
            <a:extLst>
              <a:ext uri="{FF2B5EF4-FFF2-40B4-BE49-F238E27FC236}">
                <a16:creationId xmlns:a16="http://schemas.microsoft.com/office/drawing/2014/main" id="{A2FC0688-BD0F-E835-F7A8-8DA7EFA8A5C7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957307" y="4056092"/>
            <a:ext cx="1252862" cy="1238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440F56-945F-3AA4-1251-7228FE59EBD7}"/>
              </a:ext>
            </a:extLst>
          </p:cNvPr>
          <p:cNvSpPr/>
          <p:nvPr userDrawn="1"/>
        </p:nvSpPr>
        <p:spPr>
          <a:xfrm rot="5400000">
            <a:off x="10555469" y="5077076"/>
            <a:ext cx="56538" cy="491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11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08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D6A9C922-A55E-7618-1823-587FBB425D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1444" y="1543050"/>
            <a:ext cx="10873181" cy="4486274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1pPr>
            <a:lvl2pPr marL="628673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>
                <a:solidFill>
                  <a:schemeClr val="tx1"/>
                </a:solidFill>
              </a:defRPr>
            </a:lvl2pPr>
            <a:lvl3pPr marL="1085896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>
                <a:solidFill>
                  <a:schemeClr val="tx1"/>
                </a:solidFill>
              </a:defRPr>
            </a:lvl3pPr>
            <a:lvl4pPr marL="1543119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>
                <a:solidFill>
                  <a:schemeClr val="tx1"/>
                </a:solidFill>
              </a:defRPr>
            </a:lvl4pPr>
            <a:lvl5pPr marL="2000341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989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09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0" y="2567262"/>
            <a:ext cx="5330824" cy="171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703930"/>
            <a:ext cx="4425950" cy="1445652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text</a:t>
            </a:r>
            <a:endParaRPr lang="en-ID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5196888" y="2879224"/>
            <a:ext cx="0" cy="1095064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9BDF026E-254E-B87A-48B7-871E0FA3BF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0" y="1508593"/>
            <a:ext cx="5508619" cy="82494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12D822FC-7C13-905B-1DD8-09311567294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0" y="2405530"/>
            <a:ext cx="5508619" cy="305229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0062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A9602D4-D75A-D7F4-FFCF-22F1F764C7A2}"/>
              </a:ext>
            </a:extLst>
          </p:cNvPr>
          <p:cNvSpPr/>
          <p:nvPr userDrawn="1"/>
        </p:nvSpPr>
        <p:spPr>
          <a:xfrm>
            <a:off x="587375" y="0"/>
            <a:ext cx="11017250" cy="24528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31442" y="3821174"/>
            <a:ext cx="10873177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1442" y="4216693"/>
            <a:ext cx="10873177" cy="173452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2659380"/>
            <a:ext cx="10873182" cy="76962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50" y="0"/>
            <a:ext cx="10782300" cy="2333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2659380"/>
            <a:ext cx="0" cy="7675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AC1303-0EC3-5E1E-D38D-9DAA61834E0B}"/>
              </a:ext>
            </a:extLst>
          </p:cNvPr>
          <p:cNvSpPr/>
          <p:nvPr userDrawn="1"/>
        </p:nvSpPr>
        <p:spPr>
          <a:xfrm rot="5400000">
            <a:off x="6036390" y="1440739"/>
            <a:ext cx="119220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76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D442C6-EECF-FD33-A672-5BDA5C831C7A}"/>
              </a:ext>
            </a:extLst>
          </p:cNvPr>
          <p:cNvSpPr/>
          <p:nvPr userDrawn="1"/>
        </p:nvSpPr>
        <p:spPr>
          <a:xfrm>
            <a:off x="6400798" y="844550"/>
            <a:ext cx="5791201" cy="5168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31443" y="2573973"/>
            <a:ext cx="5364558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1443" y="3256377"/>
            <a:ext cx="5364558" cy="275665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844965"/>
            <a:ext cx="5364557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18274" y="962026"/>
            <a:ext cx="5673726" cy="4933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844550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28576-5150-CD3D-CA2F-222FFB2D228B}"/>
              </a:ext>
            </a:extLst>
          </p:cNvPr>
          <p:cNvSpPr/>
          <p:nvPr userDrawn="1"/>
        </p:nvSpPr>
        <p:spPr>
          <a:xfrm>
            <a:off x="6400798" y="2476501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85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48E2C7-E138-739F-9BB2-FE2FD28A155A}"/>
              </a:ext>
            </a:extLst>
          </p:cNvPr>
          <p:cNvGrpSpPr/>
          <p:nvPr userDrawn="1"/>
        </p:nvGrpSpPr>
        <p:grpSpPr>
          <a:xfrm flipH="1">
            <a:off x="0" y="844550"/>
            <a:ext cx="4079875" cy="5168484"/>
            <a:chOff x="6400798" y="844550"/>
            <a:chExt cx="4079875" cy="51684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D442C6-EECF-FD33-A672-5BDA5C831C7A}"/>
                </a:ext>
              </a:extLst>
            </p:cNvPr>
            <p:cNvSpPr/>
            <p:nvPr userDrawn="1"/>
          </p:nvSpPr>
          <p:spPr>
            <a:xfrm flipH="1">
              <a:off x="6400798" y="844550"/>
              <a:ext cx="4079875" cy="51684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328576-5150-CD3D-CA2F-222FFB2D228B}"/>
                </a:ext>
              </a:extLst>
            </p:cNvPr>
            <p:cNvSpPr/>
            <p:nvPr userDrawn="1"/>
          </p:nvSpPr>
          <p:spPr>
            <a:xfrm flipH="1">
              <a:off x="6400798" y="2476501"/>
              <a:ext cx="117475" cy="19049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01816" y="2573973"/>
            <a:ext cx="6602807" cy="610408"/>
          </a:xfrm>
          <a:prstGeom prst="rect">
            <a:avLst/>
          </a:prstGeom>
          <a:solidFill>
            <a:schemeClr val="accent1"/>
          </a:solidFill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001816" y="3256377"/>
            <a:ext cx="6602807" cy="2756657"/>
          </a:xfrm>
          <a:prstGeom prst="rect">
            <a:avLst/>
          </a:prstGeom>
          <a:solidFill>
            <a:schemeClr val="accent1"/>
          </a:solidFill>
        </p:spPr>
        <p:txBody>
          <a:bodyPr lIns="91440" tIns="126000" rIns="91440" bIns="0">
            <a:noAutofit/>
          </a:bodyPr>
          <a:lstStyle>
            <a:lvl1pPr marL="0" indent="0">
              <a:buNone/>
              <a:defRPr sz="1600" b="0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17" y="844965"/>
            <a:ext cx="6602808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2026"/>
            <a:ext cx="3962400" cy="4933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4857749" y="844550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74393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D442C6-EECF-FD33-A672-5BDA5C831C7A}"/>
              </a:ext>
            </a:extLst>
          </p:cNvPr>
          <p:cNvSpPr/>
          <p:nvPr userDrawn="1"/>
        </p:nvSpPr>
        <p:spPr>
          <a:xfrm>
            <a:off x="587376" y="1394875"/>
            <a:ext cx="4558024" cy="4067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49" y="1515531"/>
            <a:ext cx="4323075" cy="38265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28576-5150-CD3D-CA2F-222FFB2D228B}"/>
              </a:ext>
            </a:extLst>
          </p:cNvPr>
          <p:cNvSpPr/>
          <p:nvPr userDrawn="1"/>
        </p:nvSpPr>
        <p:spPr>
          <a:xfrm>
            <a:off x="587375" y="2476293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33A8B-FF98-1E02-BE1A-38B8A2DBADF2}"/>
              </a:ext>
            </a:extLst>
          </p:cNvPr>
          <p:cNvSpPr/>
          <p:nvPr userDrawn="1"/>
        </p:nvSpPr>
        <p:spPr>
          <a:xfrm>
            <a:off x="5027925" y="2476293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40067" y="2573973"/>
            <a:ext cx="5364558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40067" y="3256378"/>
            <a:ext cx="5364558" cy="220633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67" y="844965"/>
            <a:ext cx="5364557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6095999" y="844550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61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C0811-B538-6793-87C0-3D6ED1AC6059}"/>
              </a:ext>
            </a:extLst>
          </p:cNvPr>
          <p:cNvGrpSpPr/>
          <p:nvPr userDrawn="1"/>
        </p:nvGrpSpPr>
        <p:grpSpPr>
          <a:xfrm rot="16200000">
            <a:off x="1643620" y="1669495"/>
            <a:ext cx="2922586" cy="6209826"/>
            <a:chOff x="2224091" y="-1834672"/>
            <a:chExt cx="2922586" cy="62098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286371-865F-C37D-9350-2A89CD104834}"/>
                </a:ext>
              </a:extLst>
            </p:cNvPr>
            <p:cNvSpPr/>
            <p:nvPr userDrawn="1"/>
          </p:nvSpPr>
          <p:spPr>
            <a:xfrm>
              <a:off x="2224091" y="-1834672"/>
              <a:ext cx="2922582" cy="6209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2FC66A-70C2-DBA2-3626-C933F4A5FF1E}"/>
                </a:ext>
              </a:extLst>
            </p:cNvPr>
            <p:cNvSpPr/>
            <p:nvPr userDrawn="1"/>
          </p:nvSpPr>
          <p:spPr>
            <a:xfrm rot="5400000">
              <a:off x="4191507" y="3419982"/>
              <a:ext cx="954001" cy="956339"/>
            </a:xfrm>
            <a:custGeom>
              <a:avLst/>
              <a:gdLst>
                <a:gd name="connsiteX0" fmla="*/ 0 w 954001"/>
                <a:gd name="connsiteY0" fmla="*/ 117476 h 956339"/>
                <a:gd name="connsiteX1" fmla="*/ 0 w 954001"/>
                <a:gd name="connsiteY1" fmla="*/ 0 h 956339"/>
                <a:gd name="connsiteX2" fmla="*/ 954001 w 954001"/>
                <a:gd name="connsiteY2" fmla="*/ 0 h 956339"/>
                <a:gd name="connsiteX3" fmla="*/ 954001 w 954001"/>
                <a:gd name="connsiteY3" fmla="*/ 117476 h 956339"/>
                <a:gd name="connsiteX4" fmla="*/ 954000 w 954001"/>
                <a:gd name="connsiteY4" fmla="*/ 117476 h 956339"/>
                <a:gd name="connsiteX5" fmla="*/ 954000 w 954001"/>
                <a:gd name="connsiteY5" fmla="*/ 956339 h 956339"/>
                <a:gd name="connsiteX6" fmla="*/ 836525 w 954001"/>
                <a:gd name="connsiteY6" fmla="*/ 956339 h 956339"/>
                <a:gd name="connsiteX7" fmla="*/ 836525 w 954001"/>
                <a:gd name="connsiteY7" fmla="*/ 117476 h 95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4001" h="956339">
                  <a:moveTo>
                    <a:pt x="0" y="117476"/>
                  </a:moveTo>
                  <a:lnTo>
                    <a:pt x="0" y="0"/>
                  </a:lnTo>
                  <a:lnTo>
                    <a:pt x="954001" y="0"/>
                  </a:lnTo>
                  <a:lnTo>
                    <a:pt x="954001" y="117476"/>
                  </a:lnTo>
                  <a:lnTo>
                    <a:pt x="954000" y="117476"/>
                  </a:lnTo>
                  <a:lnTo>
                    <a:pt x="954000" y="956339"/>
                  </a:lnTo>
                  <a:lnTo>
                    <a:pt x="836525" y="956339"/>
                  </a:lnTo>
                  <a:lnTo>
                    <a:pt x="836525" y="1174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2806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D442C6-EECF-FD33-A672-5BDA5C831C7A}"/>
              </a:ext>
            </a:extLst>
          </p:cNvPr>
          <p:cNvSpPr/>
          <p:nvPr userDrawn="1"/>
        </p:nvSpPr>
        <p:spPr>
          <a:xfrm>
            <a:off x="7105650" y="-1"/>
            <a:ext cx="5086349" cy="6235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414818" y="1558925"/>
            <a:ext cx="4189807" cy="8756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414818" y="2506539"/>
            <a:ext cx="4189807" cy="279253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844965"/>
            <a:ext cx="5364557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844550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59153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C0811-B538-6793-87C0-3D6ED1AC6059}"/>
              </a:ext>
            </a:extLst>
          </p:cNvPr>
          <p:cNvGrpSpPr/>
          <p:nvPr userDrawn="1"/>
        </p:nvGrpSpPr>
        <p:grpSpPr>
          <a:xfrm rot="5400000">
            <a:off x="7629704" y="-1647525"/>
            <a:ext cx="2922586" cy="6217636"/>
            <a:chOff x="2224091" y="-1842482"/>
            <a:chExt cx="2922586" cy="62176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286371-865F-C37D-9350-2A89CD104834}"/>
                </a:ext>
              </a:extLst>
            </p:cNvPr>
            <p:cNvSpPr/>
            <p:nvPr userDrawn="1"/>
          </p:nvSpPr>
          <p:spPr>
            <a:xfrm>
              <a:off x="2224091" y="-1842482"/>
              <a:ext cx="2922582" cy="62176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2FC66A-70C2-DBA2-3626-C933F4A5FF1E}"/>
                </a:ext>
              </a:extLst>
            </p:cNvPr>
            <p:cNvSpPr/>
            <p:nvPr userDrawn="1"/>
          </p:nvSpPr>
          <p:spPr>
            <a:xfrm rot="5400000">
              <a:off x="4191507" y="3419982"/>
              <a:ext cx="954001" cy="956339"/>
            </a:xfrm>
            <a:custGeom>
              <a:avLst/>
              <a:gdLst>
                <a:gd name="connsiteX0" fmla="*/ 0 w 954001"/>
                <a:gd name="connsiteY0" fmla="*/ 117476 h 956339"/>
                <a:gd name="connsiteX1" fmla="*/ 0 w 954001"/>
                <a:gd name="connsiteY1" fmla="*/ 0 h 956339"/>
                <a:gd name="connsiteX2" fmla="*/ 954001 w 954001"/>
                <a:gd name="connsiteY2" fmla="*/ 0 h 956339"/>
                <a:gd name="connsiteX3" fmla="*/ 954001 w 954001"/>
                <a:gd name="connsiteY3" fmla="*/ 117476 h 956339"/>
                <a:gd name="connsiteX4" fmla="*/ 954000 w 954001"/>
                <a:gd name="connsiteY4" fmla="*/ 117476 h 956339"/>
                <a:gd name="connsiteX5" fmla="*/ 954000 w 954001"/>
                <a:gd name="connsiteY5" fmla="*/ 956339 h 956339"/>
                <a:gd name="connsiteX6" fmla="*/ 836525 w 954001"/>
                <a:gd name="connsiteY6" fmla="*/ 956339 h 956339"/>
                <a:gd name="connsiteX7" fmla="*/ 836525 w 954001"/>
                <a:gd name="connsiteY7" fmla="*/ 117476 h 95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4001" h="956339">
                  <a:moveTo>
                    <a:pt x="0" y="117476"/>
                  </a:moveTo>
                  <a:lnTo>
                    <a:pt x="0" y="0"/>
                  </a:lnTo>
                  <a:lnTo>
                    <a:pt x="954001" y="0"/>
                  </a:lnTo>
                  <a:lnTo>
                    <a:pt x="954001" y="117476"/>
                  </a:lnTo>
                  <a:lnTo>
                    <a:pt x="954000" y="117476"/>
                  </a:lnTo>
                  <a:lnTo>
                    <a:pt x="954000" y="956339"/>
                  </a:lnTo>
                  <a:lnTo>
                    <a:pt x="836525" y="956339"/>
                  </a:lnTo>
                  <a:lnTo>
                    <a:pt x="836525" y="1174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BD442C6-EECF-FD33-A672-5BDA5C831C7A}"/>
              </a:ext>
            </a:extLst>
          </p:cNvPr>
          <p:cNvSpPr/>
          <p:nvPr userDrawn="1"/>
        </p:nvSpPr>
        <p:spPr>
          <a:xfrm>
            <a:off x="0" y="-1"/>
            <a:ext cx="5086349" cy="56554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09168" y="584200"/>
            <a:ext cx="4189807" cy="8756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09168" y="1531814"/>
            <a:ext cx="4189807" cy="278844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68" y="4320670"/>
            <a:ext cx="5364557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320255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2806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5404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B7E59-D923-DF8E-92A7-F4A768BD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9DFD2-E838-41FA-7EC9-933FE8AFA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A0356A-4575-4248-0F69-4CC3BE05E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D1A2DA-97B4-7490-F96E-BD4281BF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E81750-C959-3F1B-AC90-E79866444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CBB824-F5FF-6746-637B-8B0A9B01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26509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E13754-AAF2-AD15-CFAE-7AA7F2563720}"/>
              </a:ext>
            </a:extLst>
          </p:cNvPr>
          <p:cNvSpPr/>
          <p:nvPr userDrawn="1"/>
        </p:nvSpPr>
        <p:spPr>
          <a:xfrm>
            <a:off x="-2378" y="-4761"/>
            <a:ext cx="5146674" cy="43751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21579" cy="4251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40067" y="2812098"/>
            <a:ext cx="5364558" cy="3245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40067" y="3208595"/>
            <a:ext cx="5364558" cy="104292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67" y="584200"/>
            <a:ext cx="5364557" cy="1833660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6095999" y="584200"/>
            <a:ext cx="0" cy="183366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D270A3-A429-F424-E73F-8C35CF7A6C40}"/>
              </a:ext>
            </a:extLst>
          </p:cNvPr>
          <p:cNvSpPr/>
          <p:nvPr userDrawn="1"/>
        </p:nvSpPr>
        <p:spPr>
          <a:xfrm rot="5400000">
            <a:off x="4189126" y="3415220"/>
            <a:ext cx="954001" cy="956339"/>
          </a:xfrm>
          <a:custGeom>
            <a:avLst/>
            <a:gdLst>
              <a:gd name="connsiteX0" fmla="*/ 0 w 954001"/>
              <a:gd name="connsiteY0" fmla="*/ 117476 h 956339"/>
              <a:gd name="connsiteX1" fmla="*/ 0 w 954001"/>
              <a:gd name="connsiteY1" fmla="*/ 0 h 956339"/>
              <a:gd name="connsiteX2" fmla="*/ 954001 w 954001"/>
              <a:gd name="connsiteY2" fmla="*/ 0 h 956339"/>
              <a:gd name="connsiteX3" fmla="*/ 954001 w 954001"/>
              <a:gd name="connsiteY3" fmla="*/ 117476 h 956339"/>
              <a:gd name="connsiteX4" fmla="*/ 954000 w 954001"/>
              <a:gd name="connsiteY4" fmla="*/ 117476 h 956339"/>
              <a:gd name="connsiteX5" fmla="*/ 954000 w 954001"/>
              <a:gd name="connsiteY5" fmla="*/ 956339 h 956339"/>
              <a:gd name="connsiteX6" fmla="*/ 836525 w 954001"/>
              <a:gd name="connsiteY6" fmla="*/ 956339 h 956339"/>
              <a:gd name="connsiteX7" fmla="*/ 836525 w 954001"/>
              <a:gd name="connsiteY7" fmla="*/ 117476 h 9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4001" h="956339">
                <a:moveTo>
                  <a:pt x="0" y="117476"/>
                </a:moveTo>
                <a:lnTo>
                  <a:pt x="0" y="0"/>
                </a:lnTo>
                <a:lnTo>
                  <a:pt x="954001" y="0"/>
                </a:lnTo>
                <a:lnTo>
                  <a:pt x="954001" y="117476"/>
                </a:lnTo>
                <a:lnTo>
                  <a:pt x="954000" y="117476"/>
                </a:lnTo>
                <a:lnTo>
                  <a:pt x="954000" y="956339"/>
                </a:lnTo>
                <a:lnTo>
                  <a:pt x="836525" y="956339"/>
                </a:lnTo>
                <a:lnTo>
                  <a:pt x="836525" y="1174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7420A28C-E135-C56E-F79F-F283CD6B60D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4188" y="4528281"/>
            <a:ext cx="11010435" cy="3245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2AC36E79-BCA0-C596-D321-2B6E38193C5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4188" y="4924777"/>
            <a:ext cx="11010435" cy="116655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4813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4" y="1485900"/>
            <a:ext cx="4354906" cy="3886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2512170"/>
            <a:ext cx="0" cy="183366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127DC28-28A8-3A98-B7FB-41B0888536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5999" y="818485"/>
            <a:ext cx="55086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8C38966B-9C0F-01D5-79F5-8D32825F66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5999" y="1500890"/>
            <a:ext cx="55086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10E6AACB-9199-C0B7-282D-52AE821B16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95999" y="3663285"/>
            <a:ext cx="55086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103CFF70-7DC7-B43D-57C7-3C6435517D6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95999" y="4345690"/>
            <a:ext cx="55086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5422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AF6E62-3413-1570-07FF-4E66972B963F}"/>
              </a:ext>
            </a:extLst>
          </p:cNvPr>
          <p:cNvSpPr/>
          <p:nvPr userDrawn="1"/>
        </p:nvSpPr>
        <p:spPr>
          <a:xfrm>
            <a:off x="0" y="0"/>
            <a:ext cx="12191999" cy="2862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4" y="584200"/>
            <a:ext cx="10873180" cy="183366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83366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127DC28-28A8-3A98-B7FB-41B0888536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4200" y="3432175"/>
            <a:ext cx="30359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8C38966B-9C0F-01D5-79F5-8D32825F66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84200" y="4114580"/>
            <a:ext cx="30359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80A793C-55DC-602B-758B-1FA03A81817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78037" y="3432175"/>
            <a:ext cx="30359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F448C94B-AA7A-7262-4B9F-836462086A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8037" y="4114580"/>
            <a:ext cx="30359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8E844AFC-B10F-3963-60E2-0CBF5925798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71874" y="3432175"/>
            <a:ext cx="30359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290D6F4A-B1FF-50CB-37C9-67C24FF49AE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571874" y="4114580"/>
            <a:ext cx="30359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9656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127DC28-28A8-3A98-B7FB-41B0888536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604943" y="1987041"/>
            <a:ext cx="6999682" cy="341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8C38966B-9C0F-01D5-79F5-8D32825F66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04943" y="2400207"/>
            <a:ext cx="6999682" cy="78749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F9EFE-3E38-5624-6F5C-8EA73167EB3F}"/>
              </a:ext>
            </a:extLst>
          </p:cNvPr>
          <p:cNvSpPr/>
          <p:nvPr userDrawn="1"/>
        </p:nvSpPr>
        <p:spPr>
          <a:xfrm>
            <a:off x="-1" y="0"/>
            <a:ext cx="4114905" cy="5703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9DEBAB1A-CE11-600C-955B-5BF2329A48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997431" cy="5583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4E6C11-0982-03C9-6259-106AF7B98437}"/>
              </a:ext>
            </a:extLst>
          </p:cNvPr>
          <p:cNvSpPr/>
          <p:nvPr userDrawn="1"/>
        </p:nvSpPr>
        <p:spPr>
          <a:xfrm rot="5400000">
            <a:off x="3159734" y="4748812"/>
            <a:ext cx="954001" cy="956339"/>
          </a:xfrm>
          <a:custGeom>
            <a:avLst/>
            <a:gdLst>
              <a:gd name="connsiteX0" fmla="*/ 0 w 954001"/>
              <a:gd name="connsiteY0" fmla="*/ 117476 h 956339"/>
              <a:gd name="connsiteX1" fmla="*/ 0 w 954001"/>
              <a:gd name="connsiteY1" fmla="*/ 0 h 956339"/>
              <a:gd name="connsiteX2" fmla="*/ 954001 w 954001"/>
              <a:gd name="connsiteY2" fmla="*/ 0 h 956339"/>
              <a:gd name="connsiteX3" fmla="*/ 954001 w 954001"/>
              <a:gd name="connsiteY3" fmla="*/ 117476 h 956339"/>
              <a:gd name="connsiteX4" fmla="*/ 954000 w 954001"/>
              <a:gd name="connsiteY4" fmla="*/ 117476 h 956339"/>
              <a:gd name="connsiteX5" fmla="*/ 954000 w 954001"/>
              <a:gd name="connsiteY5" fmla="*/ 956339 h 956339"/>
              <a:gd name="connsiteX6" fmla="*/ 836525 w 954001"/>
              <a:gd name="connsiteY6" fmla="*/ 956339 h 956339"/>
              <a:gd name="connsiteX7" fmla="*/ 836525 w 954001"/>
              <a:gd name="connsiteY7" fmla="*/ 117476 h 9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4001" h="956339">
                <a:moveTo>
                  <a:pt x="0" y="117476"/>
                </a:moveTo>
                <a:lnTo>
                  <a:pt x="0" y="0"/>
                </a:lnTo>
                <a:lnTo>
                  <a:pt x="954001" y="0"/>
                </a:lnTo>
                <a:lnTo>
                  <a:pt x="954001" y="117476"/>
                </a:lnTo>
                <a:lnTo>
                  <a:pt x="954000" y="117476"/>
                </a:lnTo>
                <a:lnTo>
                  <a:pt x="954000" y="956339"/>
                </a:lnTo>
                <a:lnTo>
                  <a:pt x="836525" y="956339"/>
                </a:lnTo>
                <a:lnTo>
                  <a:pt x="836525" y="1174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A0F98B3-5BC9-43CA-0E39-31CC70D8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943" y="586105"/>
            <a:ext cx="6999681" cy="11537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7663E8-3304-8ACE-ACD6-6F356A49D537}"/>
              </a:ext>
            </a:extLst>
          </p:cNvPr>
          <p:cNvCxnSpPr>
            <a:cxnSpLocks/>
          </p:cNvCxnSpPr>
          <p:nvPr userDrawn="1"/>
        </p:nvCxnSpPr>
        <p:spPr>
          <a:xfrm>
            <a:off x="4460875" y="585690"/>
            <a:ext cx="0" cy="11542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5B64568-95A0-2550-729B-C36D47D0B4E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604943" y="3444500"/>
            <a:ext cx="6999682" cy="341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F93FF848-4697-1658-A41B-93D12D10189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04943" y="3857666"/>
            <a:ext cx="6999682" cy="78749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A3FB70CC-9CEB-83DB-0A62-F28AADFA24A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604943" y="4901960"/>
            <a:ext cx="6999682" cy="341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413FB7C3-3697-76A3-E778-089B73350D6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604943" y="5315126"/>
            <a:ext cx="6999682" cy="78749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9238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AF6E62-3413-1570-07FF-4E66972B963F}"/>
              </a:ext>
            </a:extLst>
          </p:cNvPr>
          <p:cNvSpPr/>
          <p:nvPr userDrawn="1"/>
        </p:nvSpPr>
        <p:spPr>
          <a:xfrm>
            <a:off x="0" y="1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4" y="584200"/>
            <a:ext cx="10873180" cy="130175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30175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127DC28-28A8-3A98-B7FB-41B0888536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4200" y="2432049"/>
            <a:ext cx="4502148" cy="5405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8C38966B-9C0F-01D5-79F5-8D32825F66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84200" y="3044604"/>
            <a:ext cx="4502148" cy="10606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BF29A8C4-E01C-8823-3D21-FBEB0A37FD9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4200" y="4392614"/>
            <a:ext cx="4502148" cy="5405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36007328-114D-AECE-99A6-016A4CFBB6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4200" y="5005169"/>
            <a:ext cx="4502148" cy="10606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2142D811-C93D-9F9B-677A-5ADF7CD3A81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105654" y="2432049"/>
            <a:ext cx="4502148" cy="5405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B048665-3CE8-1449-AE80-5C39685B7BA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105654" y="3044604"/>
            <a:ext cx="4502148" cy="10606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337177BD-61D7-4610-6C2F-89A1FACFC2A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105654" y="4392614"/>
            <a:ext cx="4502148" cy="5405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EAACD5B2-3311-26B6-AFCF-4FD5DEBF749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105654" y="5005169"/>
            <a:ext cx="4502148" cy="10606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337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2F9EFE-3E38-5624-6F5C-8EA73167EB3F}"/>
              </a:ext>
            </a:extLst>
          </p:cNvPr>
          <p:cNvSpPr/>
          <p:nvPr userDrawn="1"/>
        </p:nvSpPr>
        <p:spPr>
          <a:xfrm flipH="1">
            <a:off x="8381893" y="1538679"/>
            <a:ext cx="3810103" cy="45081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127DC28-28A8-3A98-B7FB-41B0888536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31443" y="1542541"/>
            <a:ext cx="7380682" cy="341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8C38966B-9C0F-01D5-79F5-8D32825F66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1443" y="1955707"/>
            <a:ext cx="7380682" cy="53349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9DEBAB1A-CE11-600C-955B-5BF2329A48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9369" y="1658545"/>
            <a:ext cx="3692631" cy="42676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81972-256A-76B4-0FD9-61DDA03A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E9EB5-3229-F5DC-7AD8-BAEE16B592B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49F1EC6F-145D-0EDF-93B2-B29180FA048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1443" y="2721322"/>
            <a:ext cx="7380682" cy="341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E05F433A-DD20-4C85-9DBB-0B8C1E977F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31443" y="3134488"/>
            <a:ext cx="7380682" cy="53349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0940A55E-D619-99C7-21D8-21E0C29C451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1443" y="3900103"/>
            <a:ext cx="7380682" cy="341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1BBECFA9-FFC1-ADE4-F361-2C7CE5C812B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31443" y="4313269"/>
            <a:ext cx="7380682" cy="53349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96E1E4FB-A003-416E-B5FD-06D318390D2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1443" y="5078884"/>
            <a:ext cx="7380682" cy="341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F627812D-F4DE-F22F-9151-6D1510AA1EE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31443" y="5492050"/>
            <a:ext cx="7380682" cy="53349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E46C6C-267F-F99A-35B8-CFC1641BE967}"/>
              </a:ext>
            </a:extLst>
          </p:cNvPr>
          <p:cNvSpPr/>
          <p:nvPr userDrawn="1"/>
        </p:nvSpPr>
        <p:spPr>
          <a:xfrm>
            <a:off x="8381889" y="2717566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52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DD2B053-49CB-EC30-CB40-BD5B5A83362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7375" y="2793172"/>
            <a:ext cx="11017250" cy="3196466"/>
          </a:xfrm>
        </p:spPr>
        <p:txBody>
          <a:bodyPr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C88A6C4B-DACE-AD62-1602-DB64BFC7F7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1443" y="1689638"/>
            <a:ext cx="10873182" cy="7092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7585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BD3D9D-E2D7-5928-9ACE-BC305ADE7015}"/>
              </a:ext>
            </a:extLst>
          </p:cNvPr>
          <p:cNvSpPr/>
          <p:nvPr userDrawn="1"/>
        </p:nvSpPr>
        <p:spPr>
          <a:xfrm>
            <a:off x="5305353" y="1735993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B6F7D80-7AE5-EF7E-CA93-91FFC8961E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05353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0FC2368-512D-2676-8BCC-4005ACA137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6419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DDCCD52-4493-F59D-7027-7C212038D4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55119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C7EF7556-5224-47F1-49F3-0572DF21F2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55119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5E8CF0-45DA-C681-8618-12E9EAF903D4}"/>
              </a:ext>
            </a:extLst>
          </p:cNvPr>
          <p:cNvSpPr/>
          <p:nvPr userDrawn="1"/>
        </p:nvSpPr>
        <p:spPr>
          <a:xfrm>
            <a:off x="9273097" y="1735993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BDF54D5-341A-BDB8-70D5-1D271A33068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3097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42ED014-DC96-68EC-18BA-293A553763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4163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C94D2F51-651E-57C6-669A-9421CC54865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522863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F189AE72-78C6-B559-D0A6-2C7C78AB19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522863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B19D0-9F0D-EC21-F087-8B275D7C6526}"/>
              </a:ext>
            </a:extLst>
          </p:cNvPr>
          <p:cNvSpPr/>
          <p:nvPr userDrawn="1"/>
        </p:nvSpPr>
        <p:spPr>
          <a:xfrm>
            <a:off x="-1" y="1636148"/>
            <a:ext cx="4114905" cy="4067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C53EE9AC-019F-1A80-298A-9207C2D4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756804"/>
            <a:ext cx="3997431" cy="38265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2D268C-F2F5-0F07-54EC-3F1273607340}"/>
              </a:ext>
            </a:extLst>
          </p:cNvPr>
          <p:cNvSpPr/>
          <p:nvPr userDrawn="1"/>
        </p:nvSpPr>
        <p:spPr>
          <a:xfrm>
            <a:off x="3997430" y="2717566"/>
            <a:ext cx="117475" cy="1904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86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BD3D9D-E2D7-5928-9ACE-BC305ADE7015}"/>
              </a:ext>
            </a:extLst>
          </p:cNvPr>
          <p:cNvSpPr/>
          <p:nvPr userDrawn="1"/>
        </p:nvSpPr>
        <p:spPr>
          <a:xfrm>
            <a:off x="5305353" y="1735993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B6F7D80-7AE5-EF7E-CA93-91FFC8961E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05353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0FC2368-512D-2676-8BCC-4005ACA137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6419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DDCCD52-4493-F59D-7027-7C212038D4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55119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C7EF7556-5224-47F1-49F3-0572DF21F2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55119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5E8CF0-45DA-C681-8618-12E9EAF903D4}"/>
              </a:ext>
            </a:extLst>
          </p:cNvPr>
          <p:cNvSpPr/>
          <p:nvPr userDrawn="1"/>
        </p:nvSpPr>
        <p:spPr>
          <a:xfrm>
            <a:off x="9273097" y="1735993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BDF54D5-341A-BDB8-70D5-1D271A33068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3097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42ED014-DC96-68EC-18BA-293A553763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4163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C94D2F51-651E-57C6-669A-9421CC54865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522863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F189AE72-78C6-B559-D0A6-2C7C78AB19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522863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38544B-21D2-262C-C981-1D7DCCEB5D14}"/>
              </a:ext>
            </a:extLst>
          </p:cNvPr>
          <p:cNvSpPr/>
          <p:nvPr userDrawn="1"/>
        </p:nvSpPr>
        <p:spPr>
          <a:xfrm>
            <a:off x="1337611" y="1735993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8D65A88-3D58-17DC-77F6-8AE7BB2AECE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37611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69FB8B4-3C26-2BE2-C003-404C8606A6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498677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42A120D-BDA9-915C-DCD1-0AFC1BFF099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7377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EB823991-32C7-EBE3-826D-F3860C4B1F2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87377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0560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38544B-21D2-262C-C981-1D7DCCEB5D14}"/>
              </a:ext>
            </a:extLst>
          </p:cNvPr>
          <p:cNvSpPr/>
          <p:nvPr userDrawn="1"/>
        </p:nvSpPr>
        <p:spPr>
          <a:xfrm>
            <a:off x="1088954" y="1735993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8D65A88-3D58-17DC-77F6-8AE7BB2AECE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954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69FB8B4-3C26-2BE2-C003-404C8606A6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50020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42A120D-BDA9-915C-DCD1-0AFC1BFF099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7377" y="3566635"/>
            <a:ext cx="2584447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EB823991-32C7-EBE3-826D-F3860C4B1F2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87377" y="4191734"/>
            <a:ext cx="2584447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E1E9FA-AC4E-30FC-8A99-858797B97B66}"/>
              </a:ext>
            </a:extLst>
          </p:cNvPr>
          <p:cNvSpPr/>
          <p:nvPr userDrawn="1"/>
        </p:nvSpPr>
        <p:spPr>
          <a:xfrm>
            <a:off x="3899888" y="1735993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65B468-859F-1E06-22D4-D26275A00E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99888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14370B5-E372-E43E-4B15-6602BD6741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0954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3FD83ED0-13B6-25F1-C4A1-9418CE81206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398311" y="3566635"/>
            <a:ext cx="2584447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134FB468-D9D9-CE74-160F-CAE980F40A0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398311" y="4191734"/>
            <a:ext cx="2584447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C5B901-E405-F8D7-B468-EF12534F70A7}"/>
              </a:ext>
            </a:extLst>
          </p:cNvPr>
          <p:cNvSpPr/>
          <p:nvPr userDrawn="1"/>
        </p:nvSpPr>
        <p:spPr>
          <a:xfrm>
            <a:off x="6710822" y="1735993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AE31375-8DF6-7D38-FF8B-0AFF50776C7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10822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9F3FB69-FD5E-FB1B-71E8-12608992129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71888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F87C084B-36BB-9476-B80C-744F7BE4FED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09245" y="3566635"/>
            <a:ext cx="2584447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F959F4C-7A2A-06AD-17DD-4B2E59F4DF0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09245" y="4191734"/>
            <a:ext cx="2584447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E01475-5550-5308-AF7E-15B3DFA38059}"/>
              </a:ext>
            </a:extLst>
          </p:cNvPr>
          <p:cNvSpPr/>
          <p:nvPr userDrawn="1"/>
        </p:nvSpPr>
        <p:spPr>
          <a:xfrm>
            <a:off x="9521755" y="1735993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A6DDA42-B49F-7CE3-D280-F6C3AC46970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521755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A097F08-88D7-A010-3509-A554FC81FFF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82821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1BD7CF50-58D1-87B1-841E-E21B253549DB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020178" y="3566635"/>
            <a:ext cx="2584447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38B6C0F0-5AF6-CF29-4B27-DF99ABC8C33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020178" y="4191734"/>
            <a:ext cx="2584447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2165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A26CE-9D1A-0AF5-F5AE-B589E410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8E0C15-36C9-C144-80C7-61B1847D0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7D10D8-ADBA-5C5B-68F7-6FC63733C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64F77F-28F4-0C5C-F0C6-0D2586851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D7C6138-6F20-AA48-0F56-F120E8B4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054014D-931C-A058-156C-38CCEA38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0A145D7-366F-AFA6-B40A-9F6E02ED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95D275F-EAAE-5CE0-620A-3D06AB6B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23018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FF1F41E4-7D9B-768A-6C4F-63DD59094511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587374" y="1636713"/>
            <a:ext cx="4632325" cy="4067175"/>
          </a:xfr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>
              <a:defRPr lang="en-GB" sz="1333">
                <a:solidFill>
                  <a:schemeClr val="tx1"/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D425B81B-0AA8-71EA-DCA8-A9F3FF3E7B6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972300" y="1636713"/>
            <a:ext cx="4632325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18765DFA-C25A-9B6D-BBB1-2893362F9CA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972300" y="2261812"/>
            <a:ext cx="4632325" cy="344207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5561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FF1F41E4-7D9B-768A-6C4F-63DD59094511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6975475" y="1636713"/>
            <a:ext cx="4632325" cy="4067175"/>
          </a:xfr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>
              <a:defRPr lang="en-GB" sz="1333">
                <a:solidFill>
                  <a:schemeClr val="tx1"/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D425B81B-0AA8-71EA-DCA8-A9F3FF3E7B6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87374" y="1636713"/>
            <a:ext cx="4632325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8765DFA-C25A-9B6D-BBB1-2893362F9CA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87374" y="2261812"/>
            <a:ext cx="4632325" cy="344207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689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E35AF-2434-732B-7077-725C8432F6CD}"/>
              </a:ext>
            </a:extLst>
          </p:cNvPr>
          <p:cNvSpPr/>
          <p:nvPr userDrawn="1"/>
        </p:nvSpPr>
        <p:spPr>
          <a:xfrm rot="5400000">
            <a:off x="6337263" y="-2030450"/>
            <a:ext cx="117475" cy="115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4C65B-B478-432C-11F3-1CCAEEB3A9A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47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4043826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4668926"/>
            <a:ext cx="2989578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0297" y="3163716"/>
            <a:ext cx="2989578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E0537-39B8-01F9-6D88-D34A820CED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47849" y="1692565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6913 h 2664000"/>
              <a:gd name="connsiteX3" fmla="*/ 1009831 w 1141764"/>
              <a:gd name="connsiteY3" fmla="*/ 1936913 h 2664000"/>
              <a:gd name="connsiteX4" fmla="*/ 1141764 w 1141764"/>
              <a:gd name="connsiteY4" fmla="*/ 2068846 h 2664000"/>
              <a:gd name="connsiteX5" fmla="*/ 1009831 w 1141764"/>
              <a:gd name="connsiteY5" fmla="*/ 2200779 h 2664000"/>
              <a:gd name="connsiteX6" fmla="*/ 18000 w 1141764"/>
              <a:gd name="connsiteY6" fmla="*/ 2200779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6913"/>
                </a:lnTo>
                <a:lnTo>
                  <a:pt x="1009831" y="1936913"/>
                </a:lnTo>
                <a:lnTo>
                  <a:pt x="1141764" y="2068846"/>
                </a:lnTo>
                <a:lnTo>
                  <a:pt x="1009831" y="2200779"/>
                </a:lnTo>
                <a:lnTo>
                  <a:pt x="18000" y="2200779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E10C62AC-5F15-FEF7-14F7-69E74FF548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52672" y="4043826"/>
            <a:ext cx="2989578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F67207-8633-F157-D417-A811F5C9124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1022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261031B1-B982-A042-4CFA-1D2651953B2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15047" y="4043826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9A88BB22-41E4-5ACD-09E4-4157B024B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15047" y="4668926"/>
            <a:ext cx="2989578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071D6C45-DAA5-4D1C-9957-40129325EB6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615047" y="3163716"/>
            <a:ext cx="2989578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9A4B37EF-352C-7F66-A0C7-B1AAC332DF0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852672" y="1718246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8AD0A0A8-C4B1-7D11-7CF8-B6C55DDAF4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852672" y="2343346"/>
            <a:ext cx="2989578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3369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E35AF-2434-732B-7077-725C8432F6CD}"/>
              </a:ext>
            </a:extLst>
          </p:cNvPr>
          <p:cNvSpPr/>
          <p:nvPr userDrawn="1"/>
        </p:nvSpPr>
        <p:spPr>
          <a:xfrm rot="5400000">
            <a:off x="6337263" y="-2030450"/>
            <a:ext cx="117475" cy="115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29AF9-F63D-7CB3-576A-53A1C6A26A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47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4043826"/>
            <a:ext cx="222032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4668926"/>
            <a:ext cx="222032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0297" y="3163716"/>
            <a:ext cx="222032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A8A75-1625-4876-566C-AA3BA0A1B53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45800" y="1692565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6913 h 2664000"/>
              <a:gd name="connsiteX3" fmla="*/ 1009831 w 1141764"/>
              <a:gd name="connsiteY3" fmla="*/ 1936913 h 2664000"/>
              <a:gd name="connsiteX4" fmla="*/ 1141764 w 1141764"/>
              <a:gd name="connsiteY4" fmla="*/ 2068846 h 2664000"/>
              <a:gd name="connsiteX5" fmla="*/ 1009831 w 1141764"/>
              <a:gd name="connsiteY5" fmla="*/ 2200779 h 2664000"/>
              <a:gd name="connsiteX6" fmla="*/ 18000 w 1141764"/>
              <a:gd name="connsiteY6" fmla="*/ 2200779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6913"/>
                </a:lnTo>
                <a:lnTo>
                  <a:pt x="1009831" y="1936913"/>
                </a:lnTo>
                <a:lnTo>
                  <a:pt x="1141764" y="2068846"/>
                </a:lnTo>
                <a:lnTo>
                  <a:pt x="1009831" y="2200779"/>
                </a:lnTo>
                <a:lnTo>
                  <a:pt x="18000" y="2200779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E10C62AC-5F15-FEF7-14F7-69E74FF548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0623" y="4043826"/>
            <a:ext cx="222032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7AFAFC-46E5-14BD-8600-6EB21244965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06126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261031B1-B982-A042-4CFA-1D2651953B2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10949" y="4043826"/>
            <a:ext cx="222032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9A88BB22-41E4-5ACD-09E4-4157B024B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610949" y="4668926"/>
            <a:ext cx="222032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071D6C45-DAA5-4D1C-9957-40129325EB6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610949" y="3163716"/>
            <a:ext cx="222032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D2401-AE96-0584-838A-AD350CFC2E6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66451" y="1692565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6913 h 2664000"/>
              <a:gd name="connsiteX3" fmla="*/ 1009831 w 1141764"/>
              <a:gd name="connsiteY3" fmla="*/ 1936913 h 2664000"/>
              <a:gd name="connsiteX4" fmla="*/ 1141764 w 1141764"/>
              <a:gd name="connsiteY4" fmla="*/ 2068846 h 2664000"/>
              <a:gd name="connsiteX5" fmla="*/ 1009831 w 1141764"/>
              <a:gd name="connsiteY5" fmla="*/ 2200779 h 2664000"/>
              <a:gd name="connsiteX6" fmla="*/ 18000 w 1141764"/>
              <a:gd name="connsiteY6" fmla="*/ 2200779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6913"/>
                </a:lnTo>
                <a:lnTo>
                  <a:pt x="1009831" y="1936913"/>
                </a:lnTo>
                <a:lnTo>
                  <a:pt x="1141764" y="2068846"/>
                </a:lnTo>
                <a:lnTo>
                  <a:pt x="1009831" y="2200779"/>
                </a:lnTo>
                <a:lnTo>
                  <a:pt x="18000" y="2200779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32E39F6E-5616-1EC7-DA06-FA903B0B9CC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71274" y="4043826"/>
            <a:ext cx="222032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9A4B37EF-352C-7F66-A0C7-B1AAC332DF0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850623" y="1718246"/>
            <a:ext cx="222032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8AD0A0A8-C4B1-7D11-7CF8-B6C55DDAF4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850623" y="2343346"/>
            <a:ext cx="222032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9F88D094-280F-4883-8661-9A0BF47D066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371274" y="1718246"/>
            <a:ext cx="222032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A9F31ADB-E84D-0E5A-C855-7382535346A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371274" y="2343346"/>
            <a:ext cx="222032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712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E35AF-2434-732B-7077-725C8432F6CD}"/>
              </a:ext>
            </a:extLst>
          </p:cNvPr>
          <p:cNvSpPr/>
          <p:nvPr userDrawn="1"/>
        </p:nvSpPr>
        <p:spPr>
          <a:xfrm rot="5400000">
            <a:off x="6337263" y="-2030450"/>
            <a:ext cx="117475" cy="115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75C31-219D-A02E-F222-1A57035DB6D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47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4043826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4668926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0297" y="3163716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A0D47-05C2-9BC0-F59C-51D49B0F64E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074081" y="1699192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0286 h 2664000"/>
              <a:gd name="connsiteX3" fmla="*/ 1009831 w 1141764"/>
              <a:gd name="connsiteY3" fmla="*/ 1930286 h 2664000"/>
              <a:gd name="connsiteX4" fmla="*/ 1141764 w 1141764"/>
              <a:gd name="connsiteY4" fmla="*/ 2062219 h 2664000"/>
              <a:gd name="connsiteX5" fmla="*/ 1009831 w 1141764"/>
              <a:gd name="connsiteY5" fmla="*/ 2194152 h 2664000"/>
              <a:gd name="connsiteX6" fmla="*/ 18000 w 1141764"/>
              <a:gd name="connsiteY6" fmla="*/ 2194152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0286"/>
                </a:lnTo>
                <a:lnTo>
                  <a:pt x="1009831" y="1930286"/>
                </a:lnTo>
                <a:lnTo>
                  <a:pt x="1141764" y="2062219"/>
                </a:lnTo>
                <a:lnTo>
                  <a:pt x="1009831" y="2194152"/>
                </a:lnTo>
                <a:lnTo>
                  <a:pt x="18000" y="2194152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163" name="Text Placeholder 29">
            <a:extLst>
              <a:ext uri="{FF2B5EF4-FFF2-40B4-BE49-F238E27FC236}">
                <a16:creationId xmlns:a16="http://schemas.microsoft.com/office/drawing/2014/main" id="{C5DD8546-7846-83DD-C69C-139A5A7F21F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278904" y="1718665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4" name="Text Placeholder 29">
            <a:extLst>
              <a:ext uri="{FF2B5EF4-FFF2-40B4-BE49-F238E27FC236}">
                <a16:creationId xmlns:a16="http://schemas.microsoft.com/office/drawing/2014/main" id="{F16E4A49-2C01-191F-8326-F61D104B88E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278904" y="2343765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5" name="Text Placeholder 29">
            <a:extLst>
              <a:ext uri="{FF2B5EF4-FFF2-40B4-BE49-F238E27FC236}">
                <a16:creationId xmlns:a16="http://schemas.microsoft.com/office/drawing/2014/main" id="{B5F67B93-A329-BE6A-41F1-59E419F2B5B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78904" y="4042675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6093C-560C-352B-BFD7-C3CC93BC36D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262688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168" name="Text Placeholder 29">
            <a:extLst>
              <a:ext uri="{FF2B5EF4-FFF2-40B4-BE49-F238E27FC236}">
                <a16:creationId xmlns:a16="http://schemas.microsoft.com/office/drawing/2014/main" id="{48A5C6E0-43E1-EBAC-3627-302E662E865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467511" y="4043826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9" name="Text Placeholder 29">
            <a:extLst>
              <a:ext uri="{FF2B5EF4-FFF2-40B4-BE49-F238E27FC236}">
                <a16:creationId xmlns:a16="http://schemas.microsoft.com/office/drawing/2014/main" id="{92ADEB34-3562-FF59-B5E4-127C5221B69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67511" y="4668926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0" name="Text Placeholder 29">
            <a:extLst>
              <a:ext uri="{FF2B5EF4-FFF2-40B4-BE49-F238E27FC236}">
                <a16:creationId xmlns:a16="http://schemas.microsoft.com/office/drawing/2014/main" id="{AEB128F4-BE54-8A4E-8B71-C822615400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67511" y="3163716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29A5CA-6490-C09D-8035-8669A156943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451295" y="1699192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0286 h 2664000"/>
              <a:gd name="connsiteX3" fmla="*/ 1009831 w 1141764"/>
              <a:gd name="connsiteY3" fmla="*/ 1930286 h 2664000"/>
              <a:gd name="connsiteX4" fmla="*/ 1141764 w 1141764"/>
              <a:gd name="connsiteY4" fmla="*/ 2062219 h 2664000"/>
              <a:gd name="connsiteX5" fmla="*/ 1009831 w 1141764"/>
              <a:gd name="connsiteY5" fmla="*/ 2194152 h 2664000"/>
              <a:gd name="connsiteX6" fmla="*/ 18000 w 1141764"/>
              <a:gd name="connsiteY6" fmla="*/ 2194152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0286"/>
                </a:lnTo>
                <a:lnTo>
                  <a:pt x="1009831" y="1930286"/>
                </a:lnTo>
                <a:lnTo>
                  <a:pt x="1141764" y="2062219"/>
                </a:lnTo>
                <a:lnTo>
                  <a:pt x="1009831" y="2194152"/>
                </a:lnTo>
                <a:lnTo>
                  <a:pt x="18000" y="2194152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173" name="Text Placeholder 29">
            <a:extLst>
              <a:ext uri="{FF2B5EF4-FFF2-40B4-BE49-F238E27FC236}">
                <a16:creationId xmlns:a16="http://schemas.microsoft.com/office/drawing/2014/main" id="{F761310B-EE7F-0F87-C86E-E6D63D440E4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7656118" y="1718665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4" name="Text Placeholder 29">
            <a:extLst>
              <a:ext uri="{FF2B5EF4-FFF2-40B4-BE49-F238E27FC236}">
                <a16:creationId xmlns:a16="http://schemas.microsoft.com/office/drawing/2014/main" id="{22D679C5-9724-078D-4FB9-33695B27C3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656118" y="2343765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5" name="Text Placeholder 29">
            <a:extLst>
              <a:ext uri="{FF2B5EF4-FFF2-40B4-BE49-F238E27FC236}">
                <a16:creationId xmlns:a16="http://schemas.microsoft.com/office/drawing/2014/main" id="{6B7B7D1C-51CE-D9FF-4225-896F49CA329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656118" y="4042675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41E683-1A91-BE24-5ADB-99D8017A12D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39902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178" name="Text Placeholder 29">
            <a:extLst>
              <a:ext uri="{FF2B5EF4-FFF2-40B4-BE49-F238E27FC236}">
                <a16:creationId xmlns:a16="http://schemas.microsoft.com/office/drawing/2014/main" id="{C9739B77-26F8-B08C-60D1-B8A8F10A410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844725" y="4043826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9" name="Text Placeholder 29">
            <a:extLst>
              <a:ext uri="{FF2B5EF4-FFF2-40B4-BE49-F238E27FC236}">
                <a16:creationId xmlns:a16="http://schemas.microsoft.com/office/drawing/2014/main" id="{58402617-6AC8-711D-F79A-1D2968B5E9F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844725" y="4668926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0" name="Text Placeholder 29">
            <a:extLst>
              <a:ext uri="{FF2B5EF4-FFF2-40B4-BE49-F238E27FC236}">
                <a16:creationId xmlns:a16="http://schemas.microsoft.com/office/drawing/2014/main" id="{EEF0B2A5-748A-C294-5F9B-7654A8F5505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844725" y="3163716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547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E35AF-2434-732B-7077-725C8432F6CD}"/>
              </a:ext>
            </a:extLst>
          </p:cNvPr>
          <p:cNvSpPr/>
          <p:nvPr userDrawn="1"/>
        </p:nvSpPr>
        <p:spPr>
          <a:xfrm rot="5400000">
            <a:off x="6337263" y="-2030450"/>
            <a:ext cx="117475" cy="115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C45824E-FA98-3F48-43A4-48FA0DA290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47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4043826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4668926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0297" y="3163716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2042ABC-7363-45D1-6C7E-996659DD27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678597" y="1716813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12665 h 2664000"/>
              <a:gd name="connsiteX3" fmla="*/ 1009831 w 1141764"/>
              <a:gd name="connsiteY3" fmla="*/ 1912665 h 2664000"/>
              <a:gd name="connsiteX4" fmla="*/ 1141764 w 1141764"/>
              <a:gd name="connsiteY4" fmla="*/ 2044598 h 2664000"/>
              <a:gd name="connsiteX5" fmla="*/ 1009831 w 1141764"/>
              <a:gd name="connsiteY5" fmla="*/ 2176531 h 2664000"/>
              <a:gd name="connsiteX6" fmla="*/ 18000 w 1141764"/>
              <a:gd name="connsiteY6" fmla="*/ 2176531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12665"/>
                </a:lnTo>
                <a:lnTo>
                  <a:pt x="1009831" y="1912665"/>
                </a:lnTo>
                <a:lnTo>
                  <a:pt x="1141764" y="2044598"/>
                </a:lnTo>
                <a:lnTo>
                  <a:pt x="1009831" y="2176531"/>
                </a:lnTo>
                <a:lnTo>
                  <a:pt x="18000" y="2176531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38C63DFC-2B10-361A-FCA7-CF7597B1839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883420" y="1720518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B083110B-0B44-1AE1-53ED-162013C095D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883420" y="2345618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255DCBF-68F9-FF27-692F-BEEBCCC1EA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883420" y="4040481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BB48274-CC80-A14B-889A-6A18E60C2E7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71720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4F075A8-69C1-48E5-5F7F-3498229CA9E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676543" y="4043826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1EBDC6D4-7B18-8ABB-464C-5594F2C77E2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676543" y="4668926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A7B1BFF0-812C-FDEC-F620-A11909471D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76543" y="3163716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789DB73-A7E4-0B6C-FAC9-BBEEAC72053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64843" y="1716813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12665 h 2664000"/>
              <a:gd name="connsiteX3" fmla="*/ 1009831 w 1141764"/>
              <a:gd name="connsiteY3" fmla="*/ 1912665 h 2664000"/>
              <a:gd name="connsiteX4" fmla="*/ 1141764 w 1141764"/>
              <a:gd name="connsiteY4" fmla="*/ 2044598 h 2664000"/>
              <a:gd name="connsiteX5" fmla="*/ 1009831 w 1141764"/>
              <a:gd name="connsiteY5" fmla="*/ 2176531 h 2664000"/>
              <a:gd name="connsiteX6" fmla="*/ 18000 w 1141764"/>
              <a:gd name="connsiteY6" fmla="*/ 2176531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12665"/>
                </a:lnTo>
                <a:lnTo>
                  <a:pt x="1009831" y="1912665"/>
                </a:lnTo>
                <a:lnTo>
                  <a:pt x="1141764" y="2044598"/>
                </a:lnTo>
                <a:lnTo>
                  <a:pt x="1009831" y="2176531"/>
                </a:lnTo>
                <a:lnTo>
                  <a:pt x="18000" y="2176531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DFB0D309-AB17-47AE-C87C-CB3AE74D48F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469666" y="1720518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ED0C3C28-B9D9-204C-3BAC-8C8324471AB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9666" y="2345618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8DAE8AB0-2EDB-576D-0B84-B8E51318778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69666" y="4040481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E0F66E6-C9FC-6A68-DE85-AF17E4FB36A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966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AD762095-069D-4BD6-640E-EA976F90EBE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262789" y="4043826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B4A0DAC-82E4-6662-A9B3-71544EC46FB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262789" y="4668926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80354A45-56CA-A32F-60C5-C779D9B604C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62789" y="3163716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B36B24-800C-2D6E-5DD0-17E657548EC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851089" y="1716813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12665 h 2664000"/>
              <a:gd name="connsiteX3" fmla="*/ 1009831 w 1141764"/>
              <a:gd name="connsiteY3" fmla="*/ 1912665 h 2664000"/>
              <a:gd name="connsiteX4" fmla="*/ 1141764 w 1141764"/>
              <a:gd name="connsiteY4" fmla="*/ 2044598 h 2664000"/>
              <a:gd name="connsiteX5" fmla="*/ 1009831 w 1141764"/>
              <a:gd name="connsiteY5" fmla="*/ 2176531 h 2664000"/>
              <a:gd name="connsiteX6" fmla="*/ 18000 w 1141764"/>
              <a:gd name="connsiteY6" fmla="*/ 2176531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12665"/>
                </a:lnTo>
                <a:lnTo>
                  <a:pt x="1009831" y="1912665"/>
                </a:lnTo>
                <a:lnTo>
                  <a:pt x="1141764" y="2044598"/>
                </a:lnTo>
                <a:lnTo>
                  <a:pt x="1009831" y="2176531"/>
                </a:lnTo>
                <a:lnTo>
                  <a:pt x="18000" y="2176531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1440" tIns="0" rIns="91440" bIns="0" rtlCol="0" anchor="ctr">
            <a:noAutofit/>
          </a:bodyPr>
          <a:lstStyle>
            <a:lvl1pPr>
              <a:defRPr lang="en-ID" sz="1000" dirty="0"/>
            </a:lvl1pPr>
          </a:lstStyle>
          <a:p>
            <a:pPr lvl="0"/>
            <a:r>
              <a:rPr lang="en-US"/>
              <a:t>.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5F91528B-4016-9A18-C984-2859E73B2C44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10055912" y="1720518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49AA65F4-5D9F-C19E-6142-74B8F0A68D43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10055912" y="2345618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4989308E-DDCB-3B4E-8245-6F016843BB6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055912" y="4040481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9230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783CBED-341E-9027-5136-D2E9011380BC}"/>
              </a:ext>
            </a:extLst>
          </p:cNvPr>
          <p:cNvGrpSpPr/>
          <p:nvPr userDrawn="1"/>
        </p:nvGrpSpPr>
        <p:grpSpPr>
          <a:xfrm>
            <a:off x="4137023" y="3111644"/>
            <a:ext cx="3923434" cy="1307812"/>
            <a:chOff x="4134283" y="2771991"/>
            <a:chExt cx="3923434" cy="13078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96EBF9-8AB2-F4FA-7FAE-3BCD3D884CED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14" name="Arc 47">
                <a:extLst>
                  <a:ext uri="{FF2B5EF4-FFF2-40B4-BE49-F238E27FC236}">
                    <a16:creationId xmlns:a16="http://schemas.microsoft.com/office/drawing/2014/main" id="{4D12145B-7BD1-58A9-8595-5786D4C8288E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Arc 48">
                <a:extLst>
                  <a:ext uri="{FF2B5EF4-FFF2-40B4-BE49-F238E27FC236}">
                    <a16:creationId xmlns:a16="http://schemas.microsoft.com/office/drawing/2014/main" id="{35F410C9-0806-C24E-88F1-F0B46FF46EE8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Arc 49">
                <a:extLst>
                  <a:ext uri="{FF2B5EF4-FFF2-40B4-BE49-F238E27FC236}">
                    <a16:creationId xmlns:a16="http://schemas.microsoft.com/office/drawing/2014/main" id="{5C217920-EEE8-FF60-C8AB-64E1405FB7D1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07D22F-9B24-068A-0853-66329223CF03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F67735F8-5205-EA06-C7D5-B6D58607C979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3F9BD18F-83E3-0B59-1C8B-CCB9AB85D5A9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D1F84C90-514B-343E-5F5B-7AB8ACE9B5CD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2077954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2703054"/>
            <a:ext cx="2989578" cy="71941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60928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E10C62AC-5F15-FEF7-14F7-69E74FF548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468739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261031B1-B982-A042-4CFA-1D2651953B2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112127" y="2077954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9A88BB22-41E4-5ACD-09E4-4157B024B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12127" y="2703054"/>
            <a:ext cx="2989578" cy="71941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071D6C45-DAA5-4D1C-9957-40129325EB6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776551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9A4B37EF-352C-7F66-A0C7-B1AAC332DF0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01211" y="4640443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8AD0A0A8-C4B1-7D11-7CF8-B6C55DDAF4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601211" y="5265543"/>
            <a:ext cx="2989578" cy="71941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735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D5833C4-DC12-C256-8147-AB2E873090F7}"/>
              </a:ext>
            </a:extLst>
          </p:cNvPr>
          <p:cNvGrpSpPr/>
          <p:nvPr userDrawn="1"/>
        </p:nvGrpSpPr>
        <p:grpSpPr>
          <a:xfrm>
            <a:off x="3423758" y="3111644"/>
            <a:ext cx="5231244" cy="1307812"/>
            <a:chOff x="4134283" y="3357980"/>
            <a:chExt cx="5231244" cy="130781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1BCF58-0363-AD55-7706-7577015208AD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27" name="Arc 47">
                <a:extLst>
                  <a:ext uri="{FF2B5EF4-FFF2-40B4-BE49-F238E27FC236}">
                    <a16:creationId xmlns:a16="http://schemas.microsoft.com/office/drawing/2014/main" id="{1BF9A4E5-A19D-055D-8E75-99214E96ED1B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Arc 48">
                <a:extLst>
                  <a:ext uri="{FF2B5EF4-FFF2-40B4-BE49-F238E27FC236}">
                    <a16:creationId xmlns:a16="http://schemas.microsoft.com/office/drawing/2014/main" id="{5CC87E2F-50E6-39DD-CDFC-305C19C07B98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84A738-0246-4B22-A768-845597DB34B1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25" name="Arc 47">
                <a:extLst>
                  <a:ext uri="{FF2B5EF4-FFF2-40B4-BE49-F238E27FC236}">
                    <a16:creationId xmlns:a16="http://schemas.microsoft.com/office/drawing/2014/main" id="{05BC3C8F-7B44-2BED-6193-E93BB9B72472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Arc 48">
                <a:extLst>
                  <a:ext uri="{FF2B5EF4-FFF2-40B4-BE49-F238E27FC236}">
                    <a16:creationId xmlns:a16="http://schemas.microsoft.com/office/drawing/2014/main" id="{8F3EF4B7-90AB-C7DA-B8CB-018463EB1B1D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FB1F07-E1F7-E735-3584-493086F95515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D0384BA1-F92B-41F3-C1AE-23727B73848C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5EBDB500-C547-2D2E-C1E5-DA481BCDCED5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836FD13-85D3-B050-415C-DA5E49AA432F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17EDC98A-FAF8-1636-961C-0E3CB7409E03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52C6782D-6669-5C6D-6338-0D1D8E749EFB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0807" y="2946490"/>
            <a:ext cx="252676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0807" y="3571590"/>
            <a:ext cx="2526766" cy="9724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261031B1-B982-A042-4CFA-1D2651953B2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429903" y="1441696"/>
            <a:ext cx="252676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9A88BB22-41E4-5ACD-09E4-4157B024B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29903" y="2066796"/>
            <a:ext cx="2526766" cy="9724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9A4B37EF-352C-7F66-A0C7-B1AAC332DF0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124015" y="4596925"/>
            <a:ext cx="252676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8AD0A0A8-C4B1-7D11-7CF8-B6C55DDAF4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124015" y="5222025"/>
            <a:ext cx="2526766" cy="9724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9F88D094-280F-4883-8661-9A0BF47D066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901380" y="2946490"/>
            <a:ext cx="252676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A9F31ADB-E84D-0E5A-C855-7382535346A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901380" y="3571590"/>
            <a:ext cx="2526766" cy="9724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47663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E10C62AC-5F15-FEF7-14F7-69E74FF548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56949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071D6C45-DAA5-4D1C-9957-40129325EB6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66235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32E39F6E-5616-1EC7-DA06-FA903B0B9CC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75521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2925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E2AD4A-FFA7-E356-533B-3682CE748F60}"/>
              </a:ext>
            </a:extLst>
          </p:cNvPr>
          <p:cNvGrpSpPr/>
          <p:nvPr userDrawn="1"/>
        </p:nvGrpSpPr>
        <p:grpSpPr>
          <a:xfrm>
            <a:off x="2750272" y="3111644"/>
            <a:ext cx="6539055" cy="1307812"/>
            <a:chOff x="3480378" y="3357980"/>
            <a:chExt cx="6539055" cy="1307812"/>
          </a:xfrm>
        </p:grpSpPr>
        <p:sp>
          <p:nvSpPr>
            <p:cNvPr id="12" name="Arc 47">
              <a:extLst>
                <a:ext uri="{FF2B5EF4-FFF2-40B4-BE49-F238E27FC236}">
                  <a16:creationId xmlns:a16="http://schemas.microsoft.com/office/drawing/2014/main" id="{5ADE87A4-1E17-504F-FC08-4E5317FA8905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c 47">
              <a:extLst>
                <a:ext uri="{FF2B5EF4-FFF2-40B4-BE49-F238E27FC236}">
                  <a16:creationId xmlns:a16="http://schemas.microsoft.com/office/drawing/2014/main" id="{58CDE690-F1D3-A2E1-1A15-211FF078FDDB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48">
              <a:extLst>
                <a:ext uri="{FF2B5EF4-FFF2-40B4-BE49-F238E27FC236}">
                  <a16:creationId xmlns:a16="http://schemas.microsoft.com/office/drawing/2014/main" id="{98761B8C-B84E-693F-B36F-FB9CE49972F3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47">
              <a:extLst>
                <a:ext uri="{FF2B5EF4-FFF2-40B4-BE49-F238E27FC236}">
                  <a16:creationId xmlns:a16="http://schemas.microsoft.com/office/drawing/2014/main" id="{1D5F6001-25C6-ED50-DAA0-C9A450EADBDD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48">
              <a:extLst>
                <a:ext uri="{FF2B5EF4-FFF2-40B4-BE49-F238E27FC236}">
                  <a16:creationId xmlns:a16="http://schemas.microsoft.com/office/drawing/2014/main" id="{0DB28EB5-007D-E1A3-1B43-13A6960317E9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5A7E809-373A-B623-3766-CF30FDAA10EB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3CEF93B-B80E-035A-FF60-EEF1EF615D77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AFB1B3D-BB79-C97B-8395-4A58A130AAD1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058C121-2A3B-AC59-790A-F454E0E4910D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64F625EA-4806-1F64-7CEA-1D02E08887B3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401423" y="1507452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401423" y="2058171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774178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163" name="Text Placeholder 29">
            <a:extLst>
              <a:ext uri="{FF2B5EF4-FFF2-40B4-BE49-F238E27FC236}">
                <a16:creationId xmlns:a16="http://schemas.microsoft.com/office/drawing/2014/main" id="{C5DD8546-7846-83DD-C69C-139A5A7F21F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706574" y="4552265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4" name="Text Placeholder 29">
            <a:extLst>
              <a:ext uri="{FF2B5EF4-FFF2-40B4-BE49-F238E27FC236}">
                <a16:creationId xmlns:a16="http://schemas.microsoft.com/office/drawing/2014/main" id="{F16E4A49-2C01-191F-8326-F61D104B88E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706574" y="5102984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5" name="Text Placeholder 29">
            <a:extLst>
              <a:ext uri="{FF2B5EF4-FFF2-40B4-BE49-F238E27FC236}">
                <a16:creationId xmlns:a16="http://schemas.microsoft.com/office/drawing/2014/main" id="{B5F67B93-A329-BE6A-41F1-59E419F2B5B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081989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168" name="Text Placeholder 29">
            <a:extLst>
              <a:ext uri="{FF2B5EF4-FFF2-40B4-BE49-F238E27FC236}">
                <a16:creationId xmlns:a16="http://schemas.microsoft.com/office/drawing/2014/main" id="{48A5C6E0-43E1-EBAC-3627-302E662E865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11725" y="1507452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9" name="Text Placeholder 29">
            <a:extLst>
              <a:ext uri="{FF2B5EF4-FFF2-40B4-BE49-F238E27FC236}">
                <a16:creationId xmlns:a16="http://schemas.microsoft.com/office/drawing/2014/main" id="{92ADEB34-3562-FF59-B5E4-127C5221B69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11725" y="2058171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0" name="Text Placeholder 29">
            <a:extLst>
              <a:ext uri="{FF2B5EF4-FFF2-40B4-BE49-F238E27FC236}">
                <a16:creationId xmlns:a16="http://schemas.microsoft.com/office/drawing/2014/main" id="{AEB128F4-BE54-8A4E-8B71-C822615400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389800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173" name="Text Placeholder 29">
            <a:extLst>
              <a:ext uri="{FF2B5EF4-FFF2-40B4-BE49-F238E27FC236}">
                <a16:creationId xmlns:a16="http://schemas.microsoft.com/office/drawing/2014/main" id="{F761310B-EE7F-0F87-C86E-E6D63D440E4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316876" y="4552265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4" name="Text Placeholder 29">
            <a:extLst>
              <a:ext uri="{FF2B5EF4-FFF2-40B4-BE49-F238E27FC236}">
                <a16:creationId xmlns:a16="http://schemas.microsoft.com/office/drawing/2014/main" id="{22D679C5-9724-078D-4FB9-33695B27C3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316876" y="5102984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5" name="Text Placeholder 29">
            <a:extLst>
              <a:ext uri="{FF2B5EF4-FFF2-40B4-BE49-F238E27FC236}">
                <a16:creationId xmlns:a16="http://schemas.microsoft.com/office/drawing/2014/main" id="{6B7B7D1C-51CE-D9FF-4225-896F49CA329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97611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178" name="Text Placeholder 29">
            <a:extLst>
              <a:ext uri="{FF2B5EF4-FFF2-40B4-BE49-F238E27FC236}">
                <a16:creationId xmlns:a16="http://schemas.microsoft.com/office/drawing/2014/main" id="{C9739B77-26F8-B08C-60D1-B8A8F10A410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622026" y="1507452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9" name="Text Placeholder 29">
            <a:extLst>
              <a:ext uri="{FF2B5EF4-FFF2-40B4-BE49-F238E27FC236}">
                <a16:creationId xmlns:a16="http://schemas.microsoft.com/office/drawing/2014/main" id="{58402617-6AC8-711D-F79A-1D2968B5E9F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7622026" y="2058171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0" name="Text Placeholder 29">
            <a:extLst>
              <a:ext uri="{FF2B5EF4-FFF2-40B4-BE49-F238E27FC236}">
                <a16:creationId xmlns:a16="http://schemas.microsoft.com/office/drawing/2014/main" id="{EEF0B2A5-748A-C294-5F9B-7654A8F5505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05421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473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C0172F-B0C5-5179-7441-64802A951866}"/>
              </a:ext>
            </a:extLst>
          </p:cNvPr>
          <p:cNvGrpSpPr/>
          <p:nvPr userDrawn="1"/>
        </p:nvGrpSpPr>
        <p:grpSpPr>
          <a:xfrm>
            <a:off x="2105892" y="3111644"/>
            <a:ext cx="7846866" cy="1307812"/>
            <a:chOff x="2105892" y="3357980"/>
            <a:chExt cx="7846866" cy="1307812"/>
          </a:xfrm>
        </p:grpSpPr>
        <p:sp>
          <p:nvSpPr>
            <p:cNvPr id="8" name="Arc 48">
              <a:extLst>
                <a:ext uri="{FF2B5EF4-FFF2-40B4-BE49-F238E27FC236}">
                  <a16:creationId xmlns:a16="http://schemas.microsoft.com/office/drawing/2014/main" id="{9A253063-EE6B-D083-6F61-BBE64C38960B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 47">
              <a:extLst>
                <a:ext uri="{FF2B5EF4-FFF2-40B4-BE49-F238E27FC236}">
                  <a16:creationId xmlns:a16="http://schemas.microsoft.com/office/drawing/2014/main" id="{4EDBEE68-316F-FC47-07A7-0FAC8903F7DA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c 47">
              <a:extLst>
                <a:ext uri="{FF2B5EF4-FFF2-40B4-BE49-F238E27FC236}">
                  <a16:creationId xmlns:a16="http://schemas.microsoft.com/office/drawing/2014/main" id="{1EFE890F-CEFD-D528-19D9-E4CBFABB117D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48">
              <a:extLst>
                <a:ext uri="{FF2B5EF4-FFF2-40B4-BE49-F238E27FC236}">
                  <a16:creationId xmlns:a16="http://schemas.microsoft.com/office/drawing/2014/main" id="{A57667EE-D2C4-239A-030B-7C8B4BBAF00B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47">
              <a:extLst>
                <a:ext uri="{FF2B5EF4-FFF2-40B4-BE49-F238E27FC236}">
                  <a16:creationId xmlns:a16="http://schemas.microsoft.com/office/drawing/2014/main" id="{00C81707-9191-4714-D517-44546ED45566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c 48">
              <a:extLst>
                <a:ext uri="{FF2B5EF4-FFF2-40B4-BE49-F238E27FC236}">
                  <a16:creationId xmlns:a16="http://schemas.microsoft.com/office/drawing/2014/main" id="{7FBC14EA-9CCC-BEEB-B54C-53700C77D219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35155D2-A2D3-10AB-5EF6-072F8751001D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AB8117C9-E8C5-9596-F171-65CE5050C18D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0E889D3-429D-A6B3-DEB6-A47E3EFB5D17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39BBFBC-57F0-2F45-4572-94B259910D99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40E2498-6077-B609-5EFB-A6A94E3FCD7D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59492140-7C6C-86CC-854C-D950D30A7216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817226" y="1540905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17226" y="2091856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31218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38C63DFC-2B10-361A-FCA7-CF7597B1839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126024" y="4553507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B083110B-0B44-1AE1-53ED-162013C095D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126024" y="5104458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255DCBF-68F9-FF27-692F-BEEBCCC1EA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437616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4F075A8-69C1-48E5-5F7F-3498229CA9E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434822" y="1540905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1EBDC6D4-7B18-8ABB-464C-5594F2C77E2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434822" y="2091856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A7B1BFF0-812C-FDEC-F620-A11909471D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44014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DFB0D309-AB17-47AE-C87C-CB3AE74D48F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5743620" y="4553507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ED0C3C28-B9D9-204C-3BAC-8C8324471AB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743620" y="5104458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8DAE8AB0-2EDB-576D-0B84-B8E51318778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050412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AD762095-069D-4BD6-640E-EA976F90EBE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52418" y="1540905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B4A0DAC-82E4-6662-A9B3-71544EC46FB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7052418" y="2091856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80354A45-56CA-A32F-60C5-C779D9B604C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356810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5F91528B-4016-9A18-C984-2859E73B2C44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8361218" y="4553507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49AA65F4-5D9F-C19E-6142-74B8F0A68D43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8361218" y="5104458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4989308E-DDCB-3B4E-8245-6F016843BB6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663206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Milestone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6445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31" userDrawn="1">
          <p15:clr>
            <a:srgbClr val="FBAE40"/>
          </p15:clr>
        </p15:guide>
        <p15:guide id="2" pos="58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2677D-1923-520E-F1FB-3AE75FE2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FD32B13-29AC-0070-64F4-B7ABC19C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E2EFD8-D051-3DCB-BCA1-0E25CF25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06B2FF-52BD-B23A-0363-C4357EE6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91762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90778"/>
            <a:ext cx="10873181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90363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52192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72959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7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B369A9-3F42-C05A-838C-964519CB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2A25BC-3609-0B15-EDE6-21718CB8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22D3C2-01FC-C98D-6E01-D9A453BF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7634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48AB8-433C-CD5F-FB89-53685AF6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2EF2B-313C-616C-3886-205DB1286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2E3D15-0F7C-A88D-FF95-49E28283A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CE9F30-A42C-D15A-3211-B403E5DA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5B1812-5F86-B8E5-3592-66A74FDB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3E5499-BE9C-DB8E-25AD-858D9D63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315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90B2F-7BE2-85B1-FB87-08E82A76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A719B19-16E8-C91A-8D26-9E02F8EB3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31FE4D-CA87-1D93-1CF0-FC8475DE1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A454E7-968F-E641-0DFE-1A7606DB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652EE5-2D60-075C-1E34-C1AE8487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197CB0-9A71-445E-C8BC-0AFA1840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922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99">
            <a:alpha val="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51D460F-D329-80E2-58D1-6A6C25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FF9E9B-B147-AC97-3175-7982FFE9E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5E6FC5-1F07-BBB4-AB83-C8481A1FF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61B72-A2AC-45A9-8A8B-5AD538455891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2736A5-3399-95A4-1536-778F3F658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C09162-26D6-E79F-4EC0-6D70D2CF0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0BD138-E550-4DC9-9073-EF92B7F6E57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71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3399">
            <a:alpha val="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31CA77-4526-60BD-4614-F242B74D161D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151A-46CB-1090-446C-0EDAEF296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8FF3198-2DCB-4FEF-C479-8E76289E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10398125" cy="1107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89BE9-192C-49E8-B1F1-91EF667E3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825625"/>
            <a:ext cx="10398125" cy="3559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9CBE7AA2-3D9C-E4A5-8EC5-AE78D1FAF1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7" name="Group 16" hidden="1">
              <a:extLst>
                <a:ext uri="{FF2B5EF4-FFF2-40B4-BE49-F238E27FC236}">
                  <a16:creationId xmlns:a16="http://schemas.microsoft.com/office/drawing/2014/main" id="{DC1AF556-CC80-A678-A2D5-5C8C86BAAE45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19" name="Rectangle 18" hidden="1">
                <a:extLst>
                  <a:ext uri="{FF2B5EF4-FFF2-40B4-BE49-F238E27FC236}">
                    <a16:creationId xmlns:a16="http://schemas.microsoft.com/office/drawing/2014/main" id="{F152FD21-286B-1EF4-488B-A51A1DBD5450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 hidden="1">
                <a:extLst>
                  <a:ext uri="{FF2B5EF4-FFF2-40B4-BE49-F238E27FC236}">
                    <a16:creationId xmlns:a16="http://schemas.microsoft.com/office/drawing/2014/main" id="{8BF54D69-F9E7-0DE6-C3A7-60EE2CD7A944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 hidden="1">
                <a:extLst>
                  <a:ext uri="{FF2B5EF4-FFF2-40B4-BE49-F238E27FC236}">
                    <a16:creationId xmlns:a16="http://schemas.microsoft.com/office/drawing/2014/main" id="{6B753A8C-3034-646A-9496-4E86765F30FA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 hidden="1">
                <a:extLst>
                  <a:ext uri="{FF2B5EF4-FFF2-40B4-BE49-F238E27FC236}">
                    <a16:creationId xmlns:a16="http://schemas.microsoft.com/office/drawing/2014/main" id="{F5A778D6-81DE-8B52-4635-AF9B44897873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 hidden="1">
                <a:extLst>
                  <a:ext uri="{FF2B5EF4-FFF2-40B4-BE49-F238E27FC236}">
                    <a16:creationId xmlns:a16="http://schemas.microsoft.com/office/drawing/2014/main" id="{6FD8563E-664B-9D68-5E75-8203C4796A0B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 hidden="1">
                <a:extLst>
                  <a:ext uri="{FF2B5EF4-FFF2-40B4-BE49-F238E27FC236}">
                    <a16:creationId xmlns:a16="http://schemas.microsoft.com/office/drawing/2014/main" id="{42D21107-5BDC-FC32-29DD-C1E608644F37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ame 17" hidden="1">
              <a:extLst>
                <a:ext uri="{FF2B5EF4-FFF2-40B4-BE49-F238E27FC236}">
                  <a16:creationId xmlns:a16="http://schemas.microsoft.com/office/drawing/2014/main" id="{82A4C640-D8FF-346F-1885-79B3B285F1FF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6C1C88-2ECB-FD04-A6A6-62C080CC9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43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68E88FD4-43FA-F80D-DA99-3B57A0B99735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01" y="6377199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4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0" r:id="rId2"/>
    <p:sldLayoutId id="2147483709" r:id="rId3"/>
    <p:sldLayoutId id="2147483677" r:id="rId4"/>
    <p:sldLayoutId id="2147483711" r:id="rId5"/>
    <p:sldLayoutId id="2147483712" r:id="rId6"/>
    <p:sldLayoutId id="2147483687" r:id="rId7"/>
    <p:sldLayoutId id="2147483704" r:id="rId8"/>
    <p:sldLayoutId id="2147483697" r:id="rId9"/>
    <p:sldLayoutId id="2147483713" r:id="rId10"/>
    <p:sldLayoutId id="2147483714" r:id="rId11"/>
    <p:sldLayoutId id="2147483702" r:id="rId12"/>
    <p:sldLayoutId id="2147483703" r:id="rId13"/>
    <p:sldLayoutId id="2147483701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662" r:id="rId23"/>
    <p:sldLayoutId id="2147483686" r:id="rId24"/>
    <p:sldLayoutId id="2147483679" r:id="rId25"/>
    <p:sldLayoutId id="2147483683" r:id="rId26"/>
    <p:sldLayoutId id="2147483680" r:id="rId27"/>
    <p:sldLayoutId id="2147483684" r:id="rId28"/>
    <p:sldLayoutId id="2147483678" r:id="rId29"/>
    <p:sldLayoutId id="2147483681" r:id="rId30"/>
    <p:sldLayoutId id="2147483682" r:id="rId31"/>
    <p:sldLayoutId id="2147483727" r:id="rId32"/>
    <p:sldLayoutId id="2147483698" r:id="rId33"/>
    <p:sldLayoutId id="2147483728" r:id="rId34"/>
    <p:sldLayoutId id="2147483685" r:id="rId35"/>
    <p:sldLayoutId id="2147483688" r:id="rId36"/>
    <p:sldLayoutId id="2147483689" r:id="rId37"/>
    <p:sldLayoutId id="2147483690" r:id="rId38"/>
    <p:sldLayoutId id="2147483699" r:id="rId39"/>
    <p:sldLayoutId id="2147483700" r:id="rId40"/>
    <p:sldLayoutId id="2147483696" r:id="rId41"/>
    <p:sldLayoutId id="2147483691" r:id="rId42"/>
    <p:sldLayoutId id="2147483692" r:id="rId43"/>
    <p:sldLayoutId id="2147483693" r:id="rId44"/>
    <p:sldLayoutId id="2147483705" r:id="rId45"/>
    <p:sldLayoutId id="2147483706" r:id="rId46"/>
    <p:sldLayoutId id="2147483707" r:id="rId47"/>
    <p:sldLayoutId id="2147483708" r:id="rId48"/>
    <p:sldLayoutId id="2147483694" r:id="rId49"/>
    <p:sldLayoutId id="2147483695" r:id="rId50"/>
    <p:sldLayoutId id="2147483729" r:id="rId51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10" userDrawn="1">
          <p15:clr>
            <a:srgbClr val="F26B43"/>
          </p15:clr>
        </p15:guide>
        <p15:guide id="3" orient="horz" pos="368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1277" userDrawn="1">
          <p15:clr>
            <a:srgbClr val="F26B43"/>
          </p15:clr>
        </p15:guide>
        <p15:guide id="8" pos="2570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pos="5110" userDrawn="1">
          <p15:clr>
            <a:srgbClr val="F26B43"/>
          </p15:clr>
        </p15:guide>
        <p15:guide id="11" pos="64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815EBE-DAF4-2658-B26E-ED36B98CD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960321"/>
            <a:ext cx="4813392" cy="2546697"/>
          </a:xfrm>
        </p:spPr>
        <p:txBody>
          <a:bodyPr>
            <a:normAutofit/>
          </a:bodyPr>
          <a:lstStyle/>
          <a:p>
            <a:pPr algn="l"/>
            <a:r>
              <a:rPr lang="fr-CH" sz="5200">
                <a:solidFill>
                  <a:schemeClr val="bg1"/>
                </a:solidFill>
                <a:latin typeface="Arial Rounded MT Bold" panose="020F0704030504030204" pitchFamily="34" charset="0"/>
              </a:rPr>
              <a:t>SOP – Project</a:t>
            </a:r>
            <a:br>
              <a:rPr lang="fr-CH" sz="5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fr-CH" sz="5200">
                <a:solidFill>
                  <a:schemeClr val="bg1"/>
                </a:solidFill>
                <a:latin typeface="Arial Rounded MT Bold" panose="020F0704030504030204" pitchFamily="34" charset="0"/>
              </a:rPr>
              <a:t>Morse Code Translator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AFE0C4-FC7D-46D1-5858-5396B1EA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238739"/>
            <a:ext cx="5151928" cy="1521620"/>
          </a:xfrm>
        </p:spPr>
        <p:txBody>
          <a:bodyPr>
            <a:normAutofit lnSpcReduction="10000"/>
          </a:bodyPr>
          <a:lstStyle/>
          <a:p>
            <a:pPr algn="l"/>
            <a:r>
              <a:rPr lang="fr-CH" sz="2200">
                <a:solidFill>
                  <a:schemeClr val="bg1"/>
                </a:solidFill>
                <a:latin typeface="Abadi Extra Light" panose="020B0204020104020204" pitchFamily="34" charset="0"/>
              </a:rPr>
              <a:t>Jérémie </a:t>
            </a:r>
            <a:r>
              <a:rPr lang="fr-CH" sz="2200" err="1">
                <a:solidFill>
                  <a:schemeClr val="bg1"/>
                </a:solidFill>
                <a:latin typeface="Abadi Extra Light" panose="020B0204020104020204" pitchFamily="34" charset="0"/>
              </a:rPr>
              <a:t>Gremaud</a:t>
            </a:r>
            <a:r>
              <a:rPr lang="fr-CH" sz="2200">
                <a:solidFill>
                  <a:schemeClr val="bg1"/>
                </a:solidFill>
                <a:latin typeface="Abadi Extra Light" panose="020B0204020104020204" pitchFamily="34" charset="0"/>
              </a:rPr>
              <a:t>, Edison </a:t>
            </a:r>
            <a:r>
              <a:rPr lang="fr-CH" sz="2200" err="1">
                <a:solidFill>
                  <a:schemeClr val="bg1"/>
                </a:solidFill>
                <a:latin typeface="Abadi Extra Light" panose="020B0204020104020204" pitchFamily="34" charset="0"/>
              </a:rPr>
              <a:t>Kurteshi</a:t>
            </a:r>
            <a:r>
              <a:rPr lang="fr-CH" sz="2200">
                <a:solidFill>
                  <a:schemeClr val="bg1"/>
                </a:solidFill>
                <a:latin typeface="Abadi Extra Light" panose="020B0204020104020204" pitchFamily="34" charset="0"/>
              </a:rPr>
              <a:t>, Mathilde </a:t>
            </a:r>
            <a:r>
              <a:rPr lang="fr-CH" sz="2200" err="1">
                <a:solidFill>
                  <a:schemeClr val="bg1"/>
                </a:solidFill>
                <a:latin typeface="Abadi Extra Light" panose="020B0204020104020204" pitchFamily="34" charset="0"/>
              </a:rPr>
              <a:t>Voyame</a:t>
            </a:r>
            <a:r>
              <a:rPr lang="fr-CH" sz="2200">
                <a:solidFill>
                  <a:schemeClr val="bg1"/>
                </a:solidFill>
                <a:latin typeface="Abadi Extra Light" panose="020B0204020104020204" pitchFamily="34" charset="0"/>
              </a:rPr>
              <a:t>, Valeria Piller</a:t>
            </a:r>
          </a:p>
          <a:p>
            <a:pPr algn="l"/>
            <a:endParaRPr lang="fr-CH" sz="220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l"/>
            <a:r>
              <a:rPr lang="fr-CH" sz="2200">
                <a:solidFill>
                  <a:schemeClr val="bg1"/>
                </a:solidFill>
                <a:latin typeface="Abadi Extra Light" panose="020B0204020104020204" pitchFamily="34" charset="0"/>
              </a:rPr>
              <a:t>Group: 404ErrorNotFound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9A87574-C961-3782-5332-DCD6B141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9324" y="640596"/>
            <a:ext cx="4624943" cy="557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94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32FD046-D067-70B0-F8C4-357CE4D96BAB}"/>
              </a:ext>
            </a:extLst>
          </p:cNvPr>
          <p:cNvSpPr txBox="1">
            <a:spLocks/>
          </p:cNvSpPr>
          <p:nvPr/>
        </p:nvSpPr>
        <p:spPr>
          <a:xfrm>
            <a:off x="315285" y="2867409"/>
            <a:ext cx="11550242" cy="640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pc="300">
                <a:latin typeface="Arial" panose="020B0604020202020204" pitchFamily="34" charset="0"/>
                <a:cs typeface="Arial" panose="020B0604020202020204" pitchFamily="34" charset="0"/>
              </a:rPr>
              <a:t>1:200/0:200/1:200/0:200/1:200/0:200/1:200/0:600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pc="30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6781CC-ABB5-7A6A-8940-1AD8A4633C73}"/>
              </a:ext>
            </a:extLst>
          </p:cNvPr>
          <p:cNvSpPr txBox="1">
            <a:spLocks/>
          </p:cNvSpPr>
          <p:nvPr/>
        </p:nvSpPr>
        <p:spPr>
          <a:xfrm>
            <a:off x="3615081" y="1674182"/>
            <a:ext cx="4950650" cy="279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3200" err="1">
                <a:latin typeface="Agency FB"/>
                <a:cs typeface="Arial"/>
              </a:rPr>
              <a:t>strtok</a:t>
            </a:r>
            <a:r>
              <a:rPr lang="fr-CH" sz="3200">
                <a:latin typeface="Agency FB"/>
                <a:cs typeface="Arial"/>
              </a:rPr>
              <a:t>() </a:t>
            </a:r>
            <a:r>
              <a:rPr lang="fr-CH" sz="3200">
                <a:latin typeface="Agency FB"/>
                <a:cs typeface="Arial"/>
                <a:sym typeface="Wingdings" panose="05000000000000000000" pitchFamily="2" charset="2"/>
              </a:rPr>
              <a:t> split the string by </a:t>
            </a:r>
            <a:r>
              <a:rPr lang="fr-FR" altLang="fr-FR" sz="3200">
                <a:latin typeface="Agency FB"/>
                <a:cs typeface="Arial"/>
              </a:rPr>
              <a:t>"</a:t>
            </a:r>
            <a:r>
              <a:rPr lang="fr-CH" sz="3200">
                <a:latin typeface="Agency FB"/>
                <a:cs typeface="Arial"/>
                <a:sym typeface="Wingdings" panose="05000000000000000000" pitchFamily="2" charset="2"/>
              </a:rPr>
              <a:t>/</a:t>
            </a:r>
            <a:r>
              <a:rPr lang="fr-FR" altLang="fr-FR" sz="3200">
                <a:latin typeface="Agency FB"/>
                <a:cs typeface="Arial"/>
              </a:rPr>
              <a:t>"</a:t>
            </a:r>
            <a:endParaRPr lang="fr-CH" sz="3200">
              <a:latin typeface="Agency FB"/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CH" sz="1800">
              <a:latin typeface="Agency FB" panose="020B0503020202020204" pitchFamily="34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84891E1-EE13-C3A7-9C18-DE094AF94B95}"/>
              </a:ext>
            </a:extLst>
          </p:cNvPr>
          <p:cNvCxnSpPr>
            <a:cxnSpLocks/>
          </p:cNvCxnSpPr>
          <p:nvPr/>
        </p:nvCxnSpPr>
        <p:spPr>
          <a:xfrm>
            <a:off x="6128355" y="2311163"/>
            <a:ext cx="0" cy="443797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E837405F-B47B-C8D6-D943-75D363E3D85A}"/>
              </a:ext>
            </a:extLst>
          </p:cNvPr>
          <p:cNvSpPr/>
          <p:nvPr/>
        </p:nvSpPr>
        <p:spPr>
          <a:xfrm rot="16200000">
            <a:off x="1674481" y="2881784"/>
            <a:ext cx="199129" cy="1002136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745A65-18ED-06AC-78AE-8B2CE56A94B1}"/>
              </a:ext>
            </a:extLst>
          </p:cNvPr>
          <p:cNvSpPr txBox="1">
            <a:spLocks/>
          </p:cNvSpPr>
          <p:nvPr/>
        </p:nvSpPr>
        <p:spPr>
          <a:xfrm>
            <a:off x="315285" y="4561820"/>
            <a:ext cx="11550242" cy="542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>
                <a:latin typeface="Arial" panose="020B0604020202020204" pitchFamily="34" charset="0"/>
                <a:cs typeface="Arial" panose="020B0604020202020204" pitchFamily="34" charset="0"/>
              </a:rPr>
              <a:t>1:200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3B97FA5-576E-F666-E8FF-8310B294DAF4}"/>
              </a:ext>
            </a:extLst>
          </p:cNvPr>
          <p:cNvCxnSpPr>
            <a:cxnSpLocks/>
          </p:cNvCxnSpPr>
          <p:nvPr/>
        </p:nvCxnSpPr>
        <p:spPr>
          <a:xfrm>
            <a:off x="6128355" y="3395737"/>
            <a:ext cx="0" cy="939082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">
            <a:extLst>
              <a:ext uri="{FF2B5EF4-FFF2-40B4-BE49-F238E27FC236}">
                <a16:creationId xmlns:a16="http://schemas.microsoft.com/office/drawing/2014/main" id="{56C36F37-0B12-3A1A-347A-27AA732D3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658" y="4504174"/>
            <a:ext cx="2262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err="1">
                <a:latin typeface="Agency FB"/>
                <a:cs typeface="Arial"/>
              </a:rPr>
              <a:t>separate</a:t>
            </a:r>
            <a:r>
              <a:rPr lang="fr-FR" altLang="fr-FR" sz="2400">
                <a:latin typeface="Agency FB"/>
                <a:cs typeface="Arial"/>
              </a:rPr>
              <a:t> </a:t>
            </a:r>
            <a:r>
              <a:rPr lang="fr-FR" altLang="fr-FR" sz="2400" err="1">
                <a:latin typeface="Agency FB"/>
                <a:cs typeface="Arial"/>
              </a:rPr>
              <a:t>token</a:t>
            </a:r>
            <a:r>
              <a:rPr lang="fr-FR" altLang="fr-FR" sz="2400">
                <a:latin typeface="Agency FB"/>
                <a:cs typeface="Arial"/>
              </a:rPr>
              <a:t> at ":" 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44CA1F9-DF25-2BAA-32ED-AF3485CC7BA4}"/>
              </a:ext>
            </a:extLst>
          </p:cNvPr>
          <p:cNvSpPr/>
          <p:nvPr/>
        </p:nvSpPr>
        <p:spPr>
          <a:xfrm>
            <a:off x="2275114" y="2754960"/>
            <a:ext cx="293915" cy="640777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61900B73-7B59-E041-B97D-95538B8E7E2B}"/>
              </a:ext>
            </a:extLst>
          </p:cNvPr>
          <p:cNvSpPr txBox="1">
            <a:spLocks/>
          </p:cNvSpPr>
          <p:nvPr/>
        </p:nvSpPr>
        <p:spPr>
          <a:xfrm>
            <a:off x="641758" y="5918704"/>
            <a:ext cx="11550242" cy="542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3600">
                <a:latin typeface="Agency FB" panose="020B0503020202020204" pitchFamily="34" charset="0"/>
                <a:cs typeface="Arial" panose="020B0604020202020204" pitchFamily="34" charset="0"/>
              </a:rPr>
              <a:t>state</a:t>
            </a:r>
            <a:r>
              <a:rPr lang="fr-CH">
                <a:latin typeface="Arial" panose="020B0604020202020204" pitchFamily="34" charset="0"/>
                <a:cs typeface="Arial" panose="020B0604020202020204" pitchFamily="34" charset="0"/>
              </a:rPr>
              <a:t> = 1              </a:t>
            </a:r>
            <a:r>
              <a:rPr lang="fr-CH" sz="3600">
                <a:latin typeface="Agency FB" panose="020B0503020202020204" pitchFamily="34" charset="0"/>
                <a:cs typeface="Arial" panose="020B0604020202020204" pitchFamily="34" charset="0"/>
              </a:rPr>
              <a:t>   duration </a:t>
            </a:r>
            <a:r>
              <a:rPr lang="fr-CH">
                <a:latin typeface="Arial" panose="020B0604020202020204" pitchFamily="34" charset="0"/>
                <a:cs typeface="Arial" panose="020B0604020202020204" pitchFamily="34" charset="0"/>
              </a:rPr>
              <a:t>= 200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D371A047-E2E9-96E3-CABB-BE624CE5E157}"/>
              </a:ext>
            </a:extLst>
          </p:cNvPr>
          <p:cNvCxnSpPr>
            <a:cxnSpLocks/>
          </p:cNvCxnSpPr>
          <p:nvPr/>
        </p:nvCxnSpPr>
        <p:spPr>
          <a:xfrm flipH="1">
            <a:off x="4402422" y="5104026"/>
            <a:ext cx="898922" cy="75703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1FADC06-0412-9B76-FB65-AF47D27D01C7}"/>
              </a:ext>
            </a:extLst>
          </p:cNvPr>
          <p:cNvCxnSpPr>
            <a:cxnSpLocks/>
          </p:cNvCxnSpPr>
          <p:nvPr/>
        </p:nvCxnSpPr>
        <p:spPr>
          <a:xfrm>
            <a:off x="6890658" y="5104026"/>
            <a:ext cx="923653" cy="75703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2">
            <a:extLst>
              <a:ext uri="{FF2B5EF4-FFF2-40B4-BE49-F238E27FC236}">
                <a16:creationId xmlns:a16="http://schemas.microsoft.com/office/drawing/2014/main" id="{AF8E8279-618D-0A09-16AE-28E9D9FBC109}"/>
              </a:ext>
            </a:extLst>
          </p:cNvPr>
          <p:cNvSpPr txBox="1">
            <a:spLocks/>
          </p:cNvSpPr>
          <p:nvPr/>
        </p:nvSpPr>
        <p:spPr>
          <a:xfrm>
            <a:off x="1920741" y="614272"/>
            <a:ext cx="8407485" cy="4624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4000" b="1">
                <a:latin typeface="Agency FB"/>
              </a:rPr>
              <a:t>Main </a:t>
            </a:r>
            <a:r>
              <a:rPr lang="fr-CH" sz="4000" b="1" err="1">
                <a:latin typeface="Agency FB"/>
              </a:rPr>
              <a:t>idea</a:t>
            </a:r>
            <a:r>
              <a:rPr lang="fr-CH" sz="4000" b="1">
                <a:latin typeface="Agency FB"/>
              </a:rPr>
              <a:t> of translation </a:t>
            </a:r>
            <a:r>
              <a:rPr lang="fr-CH" sz="4000" b="1" err="1">
                <a:latin typeface="Agency FB"/>
              </a:rPr>
              <a:t>function</a:t>
            </a:r>
            <a:r>
              <a:rPr lang="fr-CH" sz="4000" b="1">
                <a:latin typeface="Agency FB"/>
              </a:rPr>
              <a:t> </a:t>
            </a:r>
            <a:r>
              <a:rPr lang="fr-CH" sz="4000" b="1" err="1">
                <a:latin typeface="Agency FB"/>
              </a:rPr>
              <a:t>binaryToText</a:t>
            </a:r>
            <a:endParaRPr lang="fr-CH" sz="4000" b="1">
              <a:latin typeface="Agency FB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F011DBB-3E26-A4E0-265C-53A42C613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082" y="3504714"/>
            <a:ext cx="7761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err="1">
                <a:latin typeface="Agency FB"/>
                <a:cs typeface="Arial"/>
              </a:rPr>
              <a:t>token</a:t>
            </a:r>
            <a:r>
              <a:rPr lang="fr-FR" altLang="fr-FR" sz="2400">
                <a:latin typeface="Agency FB"/>
                <a:cs typeface="Arial"/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3C34A3-CA83-46D8-C022-C465EB2A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492" y="193728"/>
            <a:ext cx="1158099" cy="8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1" grpId="0"/>
      <p:bldP spid="14" grpId="0"/>
      <p:bldP spid="17" grpId="0" animBg="1"/>
      <p:bldP spid="18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E1AC6B3-BAC9-5F12-5890-EF512367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9" t="24620" r="3179"/>
          <a:stretch/>
        </p:blipFill>
        <p:spPr>
          <a:xfrm>
            <a:off x="978510" y="643466"/>
            <a:ext cx="10234979" cy="5571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217AD5-9285-9302-C76B-E44621D3C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7094"/>
            <a:ext cx="1485256" cy="7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96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99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8A1FC9-8647-C211-0062-03797A00B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2" y="240515"/>
            <a:ext cx="10067487" cy="104300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4000" b="1">
                <a:latin typeface="Agency FB" panose="020B0503020202020204" pitchFamily="34" charset="0"/>
                <a:ea typeface="+mn-ea"/>
                <a:cs typeface="+mn-cs"/>
              </a:rPr>
              <a:t>Translation string to light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303A72F-193B-6A9D-BFD1-00782DEE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534" y="3280807"/>
            <a:ext cx="5828261" cy="333667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1D8067-7268-6FAE-DA87-8E63D3E1D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94" y="1591142"/>
            <a:ext cx="9061812" cy="1336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C2DDE-A68C-01F5-58E7-DEFED2182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142" y="238034"/>
            <a:ext cx="801239" cy="7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1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C3A1B2F-2201-D5CB-F005-CA30FDF85BE9}"/>
              </a:ext>
            </a:extLst>
          </p:cNvPr>
          <p:cNvSpPr txBox="1">
            <a:spLocks/>
          </p:cNvSpPr>
          <p:nvPr/>
        </p:nvSpPr>
        <p:spPr>
          <a:xfrm>
            <a:off x="320878" y="468399"/>
            <a:ext cx="11550242" cy="640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b="1">
                <a:latin typeface="Arial"/>
                <a:cs typeface="Arial"/>
              </a:rPr>
              <a:t>Hello World</a:t>
            </a:r>
          </a:p>
          <a:p>
            <a:pPr marL="0" indent="0">
              <a:buNone/>
            </a:pPr>
            <a:endParaRPr lang="fr-CH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8284C8C-8C72-F4C7-BA91-E8C526790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47" y="1101873"/>
            <a:ext cx="53190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800" err="1">
                <a:latin typeface="Arial"/>
                <a:cs typeface="Arial"/>
              </a:rPr>
              <a:t>text_to_morse</a:t>
            </a:r>
            <a:r>
              <a:rPr lang="fr-FR" altLang="fr-FR" sz="2800">
                <a:latin typeface="Arial"/>
                <a:cs typeface="Arial"/>
              </a:rPr>
              <a:t>(</a:t>
            </a:r>
            <a:r>
              <a:rPr lang="fr-FR" altLang="fr-FR" sz="2800" err="1">
                <a:latin typeface="Arial"/>
                <a:cs typeface="Arial"/>
              </a:rPr>
              <a:t>text</a:t>
            </a:r>
            <a:r>
              <a:rPr lang="fr-FR" altLang="fr-FR" sz="2800">
                <a:latin typeface="Arial"/>
                <a:cs typeface="Arial"/>
              </a:rPr>
              <a:t>, </a:t>
            </a:r>
            <a:r>
              <a:rPr lang="fr-FR" altLang="fr-FR" sz="2800" err="1">
                <a:latin typeface="Arial"/>
                <a:cs typeface="Arial"/>
              </a:rPr>
              <a:t>morseBuf</a:t>
            </a:r>
            <a:r>
              <a:rPr lang="fr-FR" altLang="fr-FR" sz="2800">
                <a:latin typeface="Arial"/>
                <a:cs typeface="Arial"/>
              </a:rPr>
              <a:t>);  </a:t>
            </a:r>
            <a:endParaRPr lang="fr-FR" altLang="fr-FR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8E0B39-B014-C2DE-D56A-B69DE0908AAC}"/>
              </a:ext>
            </a:extLst>
          </p:cNvPr>
          <p:cNvCxnSpPr>
            <a:cxnSpLocks/>
          </p:cNvCxnSpPr>
          <p:nvPr/>
        </p:nvCxnSpPr>
        <p:spPr>
          <a:xfrm>
            <a:off x="6259969" y="1705297"/>
            <a:ext cx="0" cy="650693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270A624-274D-ECAB-7AB7-33FC93027C66}"/>
              </a:ext>
            </a:extLst>
          </p:cNvPr>
          <p:cNvCxnSpPr>
            <a:cxnSpLocks/>
          </p:cNvCxnSpPr>
          <p:nvPr/>
        </p:nvCxnSpPr>
        <p:spPr>
          <a:xfrm>
            <a:off x="7578450" y="1704869"/>
            <a:ext cx="0" cy="650693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3FA23DFF-B8B9-F45A-BAFB-9D7BA6280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843" y="2395767"/>
            <a:ext cx="84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>
                <a:latin typeface="Agency FB" panose="020B0503020202020204" pitchFamily="34" charset="0"/>
                <a:cs typeface="Arial" panose="020B0604020202020204" pitchFamily="34" charset="0"/>
              </a:rPr>
              <a:t>Message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84734BF-B3F4-8D1F-2FBC-55186BF18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094" y="2395767"/>
            <a:ext cx="18889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>
                <a:latin typeface="Agency FB" panose="020B0503020202020204" pitchFamily="34" charset="0"/>
                <a:cs typeface="Arial" panose="020B0604020202020204" pitchFamily="34" charset="0"/>
              </a:rPr>
              <a:t>Buffer: </a:t>
            </a:r>
            <a:r>
              <a:rPr lang="fr-FR" altLang="fr-FR" err="1">
                <a:latin typeface="Agency FB" panose="020B0503020202020204" pitchFamily="34" charset="0"/>
                <a:cs typeface="Arial" panose="020B0604020202020204" pitchFamily="34" charset="0"/>
              </a:rPr>
              <a:t>saves</a:t>
            </a:r>
            <a:r>
              <a:rPr lang="fr-FR" altLang="fr-FR">
                <a:latin typeface="Agency FB" panose="020B0503020202020204" pitchFamily="34" charset="0"/>
                <a:cs typeface="Arial" panose="020B0604020202020204" pitchFamily="34" charset="0"/>
              </a:rPr>
              <a:t> message in Morse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4DA282D-403C-5A15-541F-22904FC34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408" y="3693216"/>
            <a:ext cx="472918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800">
                <a:latin typeface="Arial" panose="020B0604020202020204" pitchFamily="34" charset="0"/>
                <a:cs typeface="Arial" panose="020B0604020202020204" pitchFamily="34" charset="0"/>
              </a:rPr>
              <a:t>.... . .-.. .-.. --- / .-- --- .-. .-.. -..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7D337FD-533C-D31B-125B-894DD7ABD0A6}"/>
              </a:ext>
            </a:extLst>
          </p:cNvPr>
          <p:cNvCxnSpPr>
            <a:cxnSpLocks/>
          </p:cNvCxnSpPr>
          <p:nvPr/>
        </p:nvCxnSpPr>
        <p:spPr>
          <a:xfrm>
            <a:off x="6095998" y="2924652"/>
            <a:ext cx="0" cy="650693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6,900+ Lights Off Stock Illustrations, Royalty-Free Vector Graphics &amp; Clip  Art - iStock | Turning lights off, Turn lights off, House lights off">
            <a:extLst>
              <a:ext uri="{FF2B5EF4-FFF2-40B4-BE49-F238E27FC236}">
                <a16:creationId xmlns:a16="http://schemas.microsoft.com/office/drawing/2014/main" id="{7AF63D12-E90E-B34E-950E-AE304299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39" y="5144553"/>
            <a:ext cx="2348917" cy="15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F9175E0-F5EF-C18E-53B3-B7FDB2E8B944}"/>
              </a:ext>
            </a:extLst>
          </p:cNvPr>
          <p:cNvCxnSpPr>
            <a:cxnSpLocks/>
          </p:cNvCxnSpPr>
          <p:nvPr/>
        </p:nvCxnSpPr>
        <p:spPr>
          <a:xfrm>
            <a:off x="6095998" y="4360568"/>
            <a:ext cx="0" cy="650693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83429508-74DF-6E79-8C5C-2EED886A5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949" y="1177134"/>
            <a:ext cx="24290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fr-FR" altLang="fr-FR" err="1">
                <a:latin typeface="Agency FB"/>
                <a:cs typeface="Arial"/>
              </a:rPr>
              <a:t>From</a:t>
            </a:r>
            <a:r>
              <a:rPr lang="fr-FR" altLang="fr-FR">
                <a:latin typeface="Agency FB"/>
                <a:cs typeface="Arial"/>
              </a:rPr>
              <a:t> the </a:t>
            </a:r>
            <a:r>
              <a:rPr lang="fr-FR" altLang="fr-FR" err="1">
                <a:latin typeface="Agency FB"/>
                <a:cs typeface="Arial"/>
              </a:rPr>
              <a:t>library</a:t>
            </a:r>
            <a:r>
              <a:rPr lang="fr-FR" altLang="fr-FR">
                <a:latin typeface="Agency FB"/>
                <a:cs typeface="Arial"/>
              </a:rPr>
              <a:t> "</a:t>
            </a:r>
            <a:r>
              <a:rPr lang="fr-FR" altLang="fr-FR" err="1">
                <a:latin typeface="Agency FB"/>
                <a:cs typeface="Arial"/>
              </a:rPr>
              <a:t>morse.h</a:t>
            </a:r>
            <a:r>
              <a:rPr lang="fr-FR" altLang="fr-FR">
                <a:latin typeface="Agency FB"/>
                <a:cs typeface="Arial"/>
              </a:rPr>
              <a:t>"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2B8DA-C7DD-60E7-4B7C-1FE5000E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553" y="5642351"/>
            <a:ext cx="1684150" cy="9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C9BE05-6945-52EC-7BAF-E9F92082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b="1">
                <a:latin typeface="Agency FB" panose="020B0503020202020204" pitchFamily="34" charset="0"/>
                <a:ea typeface="+mn-ea"/>
                <a:cs typeface="+mn-cs"/>
              </a:rPr>
              <a:t>Software architecture</a:t>
            </a:r>
            <a:r>
              <a:rPr lang="fr-CH"/>
              <a:t> -  </a:t>
            </a:r>
            <a:r>
              <a:rPr lang="fr-CH" b="0" i="0">
                <a:solidFill>
                  <a:srgbClr val="101418"/>
                </a:solidFill>
                <a:effectLst/>
                <a:latin typeface="Linux Libertine"/>
              </a:rPr>
              <a:t>Multitasking</a:t>
            </a:r>
            <a:endParaRPr lang="fr-CH"/>
          </a:p>
        </p:txBody>
      </p:sp>
      <p:pic>
        <p:nvPicPr>
          <p:cNvPr id="6" name="Espace réservé du contenu 5" descr="Une image contenant croquis, dessin, texte, diagramme&#10;&#10;Le contenu généré par l’IA peut être incorrect.">
            <a:extLst>
              <a:ext uri="{FF2B5EF4-FFF2-40B4-BE49-F238E27FC236}">
                <a16:creationId xmlns:a16="http://schemas.microsoft.com/office/drawing/2014/main" id="{4DF24D71-F6ED-F500-5C6C-9241E69FF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58"/>
          <a:stretch/>
        </p:blipFill>
        <p:spPr>
          <a:xfrm>
            <a:off x="1955760" y="1690688"/>
            <a:ext cx="8280479" cy="473486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B8404D-16B6-BAF8-50D7-4D3995AC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" y="5992774"/>
            <a:ext cx="1666069" cy="86774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5327386-2FC9-3568-356F-22CBD4344081}"/>
              </a:ext>
            </a:extLst>
          </p:cNvPr>
          <p:cNvSpPr txBox="1"/>
          <p:nvPr/>
        </p:nvSpPr>
        <p:spPr>
          <a:xfrm>
            <a:off x="9444789" y="4409574"/>
            <a:ext cx="391027" cy="3789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H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85871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545CA-C0F3-DD36-814F-D2A1CD55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Agency FB"/>
                <a:ea typeface="+mn-ea"/>
                <a:cs typeface="+mn-cs"/>
              </a:rPr>
              <a:t>Wi-Fi and Server connection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F4DC42-AADF-3884-84D4-DE7CC9C89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Connect to the computer (station mode)</a:t>
            </a:r>
          </a:p>
          <a:p>
            <a:r>
              <a:rPr lang="en-US"/>
              <a:t>Config time for logs</a:t>
            </a:r>
          </a:p>
          <a:p>
            <a:r>
              <a:rPr lang="en-US"/>
              <a:t>Multicast </a:t>
            </a:r>
            <a:r>
              <a:rPr lang="en-US" b="1"/>
              <a:t>DNS</a:t>
            </a:r>
            <a:r>
              <a:rPr lang="en-US"/>
              <a:t> to find </a:t>
            </a:r>
            <a:r>
              <a:rPr lang="en-US" b="1"/>
              <a:t>Flask server</a:t>
            </a:r>
            <a:r>
              <a:rPr lang="en-US"/>
              <a:t>, must be on the </a:t>
            </a:r>
            <a:r>
              <a:rPr lang="en-US" b="1"/>
              <a:t>same LAN</a:t>
            </a:r>
          </a:p>
          <a:p>
            <a:r>
              <a:rPr lang="en-US" b="1" noProof="0"/>
              <a:t>Server</a:t>
            </a:r>
            <a:r>
              <a:rPr lang="en-US" noProof="0"/>
              <a:t> sends and receives </a:t>
            </a:r>
            <a:r>
              <a:rPr lang="en-US" b="1" noProof="0"/>
              <a:t>messages</a:t>
            </a:r>
            <a:r>
              <a:rPr lang="en-US" noProof="0"/>
              <a:t> from controller and web</a:t>
            </a:r>
          </a:p>
          <a:p>
            <a:r>
              <a:rPr lang="en-US" noProof="0"/>
              <a:t>Messages contain a sender name, </a:t>
            </a:r>
            <a:r>
              <a:rPr lang="en-US"/>
              <a:t>parsing required</a:t>
            </a:r>
          </a:p>
          <a:p>
            <a:r>
              <a:rPr lang="en-US"/>
              <a:t>Server only sends the last message received by any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F9D2F-B4E8-541F-6C51-224D3F6E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5" y="39399"/>
            <a:ext cx="859087" cy="6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C26A0-084D-81FD-864C-68D52389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>
                <a:latin typeface="Agency FB"/>
                <a:ea typeface="+mn-ea"/>
                <a:cs typeface="+mn-cs"/>
              </a:rPr>
              <a:t>Contexte pour la gestion de mémoire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55F6DC-E2E0-C7C7-9CC9-F5FEA650B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456"/>
            <a:ext cx="10515600" cy="462450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/>
              <a:t>Historique de 16 messages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/>
              <a:t> Stocker 16 messages en mémoire, pouvoir les relire ou les rejouer.</a:t>
            </a:r>
          </a:p>
          <a:p>
            <a:r>
              <a:rPr lang="fr-FR"/>
              <a:t>Structure FIFO (=First in, first out)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/>
              <a:t>  Les messages sont traités dans l'ordre d'arrivée et nous n'acceptons pas plus de 16 entrées.</a:t>
            </a:r>
          </a:p>
          <a:p>
            <a:r>
              <a:rPr lang="fr-FR"/>
              <a:t>Pourquoi il n'y a pas utilisation d'un </a:t>
            </a:r>
            <a:r>
              <a:rPr lang="fr-FR" err="1"/>
              <a:t>malloc</a:t>
            </a:r>
            <a:r>
              <a:rPr lang="fr-FR"/>
              <a:t>/free ou std::</a:t>
            </a:r>
            <a:r>
              <a:rPr lang="fr-FR" err="1"/>
              <a:t>deque</a:t>
            </a:r>
            <a:r>
              <a:rPr lang="fr-FR"/>
              <a:t>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/>
              <a:t>Eviter </a:t>
            </a:r>
            <a:r>
              <a:rPr lang="fr-FR" err="1"/>
              <a:t>malloc</a:t>
            </a:r>
            <a:r>
              <a:rPr lang="fr-FR"/>
              <a:t>/free car chaque appel peut fragmenter la mémoire et prendre du temps de traitement.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/>
              <a:t> Std::</a:t>
            </a:r>
            <a:r>
              <a:rPr lang="fr-FR" err="1"/>
              <a:t>deque</a:t>
            </a:r>
            <a:r>
              <a:rPr lang="fr-FR"/>
              <a:t> fait des allocations internes et gère des pointeurs, ce qui allonge les temps d'accès et complexifie le code.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/>
              <a:t>Mémoire de l'ATOM Lite très limitée, </a:t>
            </a:r>
            <a:r>
              <a:rPr lang="fr-FR" err="1"/>
              <a:t>malloc</a:t>
            </a:r>
            <a:r>
              <a:rPr lang="fr-FR"/>
              <a:t> et std::</a:t>
            </a:r>
            <a:r>
              <a:rPr lang="fr-FR" err="1"/>
              <a:t>deque</a:t>
            </a:r>
            <a:r>
              <a:rPr lang="fr-FR"/>
              <a:t> demandent trop en ressources.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/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F7736-0A1B-8503-7DB4-B31ED1A64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40" y="5953034"/>
            <a:ext cx="801239" cy="7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9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26088-052A-757F-9443-CA2D2BF1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>
                <a:latin typeface="Agency FB"/>
                <a:ea typeface="+mn-ea"/>
                <a:cs typeface="+mn-cs"/>
              </a:rPr>
              <a:t>Ring buffer : principes et avantages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6472247-0B4F-35BE-53C7-C84E1F07D9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r>
                  <a:rPr lang="fr-FR"/>
                  <a:t>Tableau statique de taille 16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fr-FR"/>
                  <a:t>Définir un tableau fixe qui réserve tout de suite l'espace nécessaire.</a:t>
                </a:r>
              </a:p>
              <a:p>
                <a:r>
                  <a:rPr lang="fr-FR"/>
                  <a:t>Head (écrit), </a:t>
                </a:r>
                <a:r>
                  <a:rPr lang="fr-FR" err="1"/>
                  <a:t>tail</a:t>
                </a:r>
                <a:r>
                  <a:rPr lang="fr-FR"/>
                  <a:t> (lit)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fr-FR"/>
                  <a:t>Head pointe où écrire le prochain message, </a:t>
                </a:r>
                <a:r>
                  <a:rPr lang="fr-FR" err="1"/>
                  <a:t>tail</a:t>
                </a:r>
                <a:r>
                  <a:rPr lang="fr-FR"/>
                  <a:t> où lire le plus ancien.</a:t>
                </a:r>
              </a:p>
              <a:p>
                <a:r>
                  <a:rPr lang="fr-FR"/>
                  <a:t>Push / Pop en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fr-FR"/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fr-FR"/>
                  <a:t>Insertion et retrait se font sans déplacer d'autres éléments.</a:t>
                </a:r>
              </a:p>
              <a:p>
                <a:r>
                  <a:rPr lang="fr-FR"/>
                  <a:t>Zéro allocation dynamique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fr-FR"/>
                  <a:t>Pas de </a:t>
                </a:r>
                <a:r>
                  <a:rPr lang="fr-FR" err="1"/>
                  <a:t>malloc</a:t>
                </a:r>
                <a:r>
                  <a:rPr lang="fr-FR"/>
                  <a:t>/free ==&gt; pas de fragmentation ni de fuites.</a:t>
                </a:r>
              </a:p>
              <a:p>
                <a:r>
                  <a:rPr lang="fr-FR"/>
                  <a:t>Cache-</a:t>
                </a:r>
                <a:r>
                  <a:rPr lang="fr-FR" err="1"/>
                  <a:t>friendly</a:t>
                </a:r>
                <a:endParaRPr lang="fr-FR"/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fr-FR"/>
                  <a:t>Toutes les données sont côte à côte, accélérant l'accès.</a:t>
                </a:r>
              </a:p>
              <a:p>
                <a:r>
                  <a:rPr lang="fr-FR" err="1"/>
                  <a:t>Overwriting</a:t>
                </a:r>
                <a:r>
                  <a:rPr lang="fr-FR"/>
                  <a:t> automatique si plein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fr-FR"/>
                  <a:t>Quand on dépasse 16 messages, on écrase simplement le plus vieux message.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6472247-0B4F-35BE-53C7-C84E1F07D9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D2D8E9F-F435-30F0-CFB7-2517E316A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110" y="67212"/>
            <a:ext cx="1684150" cy="9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2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explode.wav"/>
          </p:stSnd>
        </p:sndAc>
      </p:transition>
    </mc:Choice>
    <mc:Fallback>
      <p:transition spd="slow">
        <p:sndAc>
          <p:stSnd>
            <p:snd r:embed="rId2" name="explod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A2A657-2DD3-7B33-FB1A-66EC52B2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IT'S TIMEEEEEEEE FOR DEMOOOO</a:t>
            </a: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949A8823-8F04-E8DF-0259-485B25336AA7}"/>
              </a:ext>
            </a:extLst>
          </p:cNvPr>
          <p:cNvSpPr/>
          <p:nvPr/>
        </p:nvSpPr>
        <p:spPr>
          <a:xfrm>
            <a:off x="149188" y="158997"/>
            <a:ext cx="239039" cy="212487"/>
          </a:xfrm>
          <a:prstGeom prst="hear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643FA-4066-4E4A-8069-D7BB46EB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019" y="5497974"/>
            <a:ext cx="2030393" cy="13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6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21532-0ACF-907E-E5D9-1120E43D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6000">
                <a:latin typeface="Agency FB"/>
              </a:rPr>
              <a:t>Calibration</a:t>
            </a:r>
            <a:endParaRPr lang="fr-CH" sz="6000">
              <a:latin typeface="Agency FB" panose="020B05030202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616CF-6BBE-C146-30D1-3440D53EF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CH">
                <a:ea typeface="+mn-lt"/>
                <a:cs typeface="+mn-lt"/>
              </a:rPr>
              <a:t>Le capteur donne des valeurs </a:t>
            </a:r>
            <a:r>
              <a:rPr lang="fr-CH" b="1">
                <a:ea typeface="+mn-lt"/>
                <a:cs typeface="+mn-lt"/>
              </a:rPr>
              <a:t>faibles quand la lumière est forte</a:t>
            </a:r>
            <a:r>
              <a:rPr lang="fr-CH">
                <a:ea typeface="+mn-lt"/>
                <a:cs typeface="+mn-lt"/>
              </a:rPr>
              <a:t> (0 = lumière max)</a:t>
            </a:r>
            <a:endParaRPr lang="fr-CH"/>
          </a:p>
          <a:p>
            <a:r>
              <a:rPr lang="fr-CH">
                <a:ea typeface="+mn-lt"/>
                <a:cs typeface="+mn-lt"/>
              </a:rPr>
              <a:t>La </a:t>
            </a:r>
            <a:r>
              <a:rPr lang="fr-CH" b="1">
                <a:ea typeface="+mn-lt"/>
                <a:cs typeface="+mn-lt"/>
              </a:rPr>
              <a:t>calibration ajuste le seuil</a:t>
            </a:r>
            <a:r>
              <a:rPr lang="fr-CH">
                <a:ea typeface="+mn-lt"/>
                <a:cs typeface="+mn-lt"/>
              </a:rPr>
              <a:t> pour détecter un flash selon la lumière ambiante</a:t>
            </a:r>
            <a:endParaRPr lang="fr-CH"/>
          </a:p>
          <a:p>
            <a:r>
              <a:rPr lang="fr-CH" b="1">
                <a:ea typeface="+mn-lt"/>
                <a:cs typeface="+mn-lt"/>
              </a:rPr>
              <a:t>Seuil élevé</a:t>
            </a:r>
            <a:r>
              <a:rPr lang="fr-CH">
                <a:ea typeface="+mn-lt"/>
                <a:cs typeface="+mn-lt"/>
              </a:rPr>
              <a:t> en environnement clair, </a:t>
            </a:r>
            <a:r>
              <a:rPr lang="fr-CH" b="1">
                <a:ea typeface="+mn-lt"/>
                <a:cs typeface="+mn-lt"/>
              </a:rPr>
              <a:t>seuil bas</a:t>
            </a:r>
            <a:r>
              <a:rPr lang="fr-CH">
                <a:ea typeface="+mn-lt"/>
                <a:cs typeface="+mn-lt"/>
              </a:rPr>
              <a:t> en environnement sombre</a:t>
            </a:r>
            <a:endParaRPr lang="fr-CH"/>
          </a:p>
          <a:p>
            <a:endParaRPr lang="fr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C610B-54FB-7582-CCCC-DF09E95B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203" y="205433"/>
            <a:ext cx="1666069" cy="8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9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48266F-2E0C-20F1-5F18-FFEDDF6C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>
                <a:latin typeface="Agency FB" panose="020B0503020202020204" pitchFamily="34" charset="0"/>
              </a:rPr>
              <a:t>Choix du seuil et implications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8A6BE7-386D-9390-8061-D71F59817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90150"/>
            <a:ext cx="1317356" cy="742628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C9B47B2-7FB4-26C4-E9AD-5210F7890ABF}"/>
              </a:ext>
            </a:extLst>
          </p:cNvPr>
          <p:cNvSpPr txBox="1"/>
          <p:nvPr/>
        </p:nvSpPr>
        <p:spPr>
          <a:xfrm>
            <a:off x="1265996" y="1534881"/>
            <a:ext cx="798810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La calibration enregistre les données </a:t>
            </a:r>
            <a:r>
              <a:rPr lang="fr-FR" b="1"/>
              <a:t>en l’absence de flash </a:t>
            </a:r>
            <a:r>
              <a:rPr lang="fr-FR"/>
              <a:t>durant un temps donné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A partir des </a:t>
            </a:r>
            <a:r>
              <a:rPr lang="fr-FR" b="1"/>
              <a:t>données récoltées « au repos »</a:t>
            </a:r>
            <a:r>
              <a:rPr lang="fr-FR"/>
              <a:t> on fixe un seuil selon une référence (par ex: médiane/moyenne/valeur minimale) et soustrait un écart-type * facteur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Seuil trop haut: </a:t>
            </a:r>
            <a:r>
              <a:rPr lang="fr-FR" b="1"/>
              <a:t>faux négatifs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Seuil trop bas: </a:t>
            </a:r>
            <a:r>
              <a:rPr lang="fr-FR" b="1"/>
              <a:t>faux positifs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34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2D21A-AE8D-D95E-A494-D8F6D3F02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6000">
                <a:latin typeface="Agency FB" panose="020B0503020202020204" pitchFamily="34" charset="0"/>
              </a:rPr>
              <a:t>Problèmes durant la calibration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229E2-5950-6072-690C-86F48F17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Le capteur étant très sensible, un simple changement de la position de l’utilisateur pouvait modifier la lumière environnante et biaiser les données.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Plus pertinent d’éviter les faux positifs: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Choix final: seuil = valeur minimale – std * 5</a:t>
            </a:r>
          </a:p>
          <a:p>
            <a:r>
              <a:rPr lang="fr-CH"/>
              <a:t>De manière plus concrète, intensité lumineuse plus grande que la luminosité la plus intense durant la calibration, avec une marge 5 * supérieure à la fluctuation des données au repos, on considère la présence d’un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25427-F06D-3655-A391-F2AC827D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553" y="5642351"/>
            <a:ext cx="1684150" cy="9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7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3269A2-685A-0A0F-22FF-2196B375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H" sz="6000">
                <a:latin typeface="Agency FB" panose="020B0503020202020204" pitchFamily="34" charset="0"/>
              </a:rPr>
              <a:t>Comment traduire un signal lumineux en message morse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22DEF2-C6EE-A782-EA09-8DA466805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Chaque signal est caractérisé par deux attributs: </a:t>
            </a:r>
          </a:p>
          <a:p>
            <a:pPr lvl="1"/>
            <a:r>
              <a:rPr lang="fr-CH"/>
              <a:t>L’état: 1 pour la présence de flash, 0 pour l’absence</a:t>
            </a:r>
          </a:p>
          <a:p>
            <a:pPr lvl="1"/>
            <a:r>
              <a:rPr lang="fr-CH"/>
              <a:t>La durée en millisecondes. </a:t>
            </a:r>
          </a:p>
          <a:p>
            <a:pPr lvl="1"/>
            <a:r>
              <a:rPr lang="fr-CH"/>
              <a:t>Ce système permet de manière simple et robuste de différencier les tailles des pauses, et les points des tirets.</a:t>
            </a:r>
          </a:p>
          <a:p>
            <a:pPr marL="457200" lvl="1" indent="0">
              <a:buNone/>
            </a:pPr>
            <a:endParaRPr lang="fr-CH"/>
          </a:p>
          <a:p>
            <a:r>
              <a:rPr lang="fr-CH"/>
              <a:t>L’utilisation d’un compteur réinitialisé à chaque changement d’état permet de connaître de façon fiable la durée et la nature de chaque signal</a:t>
            </a:r>
          </a:p>
          <a:p>
            <a:pPr marL="457200" lvl="1" indent="0">
              <a:buNone/>
            </a:pPr>
            <a:endParaRPr lang="fr-CH"/>
          </a:p>
          <a:p>
            <a:pPr marL="457200" lvl="1" indent="0">
              <a:buNone/>
            </a:pPr>
            <a:endParaRPr lang="fr-CH"/>
          </a:p>
          <a:p>
            <a:pPr marL="457200" lvl="1" indent="0">
              <a:buNone/>
            </a:pPr>
            <a:endParaRPr lang="fr-CH"/>
          </a:p>
          <a:p>
            <a:pPr lvl="1"/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1F895-F93F-F5DA-4278-B9F04654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5" y="6079585"/>
            <a:ext cx="1485256" cy="7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D378D-99BE-46ED-6566-5626D7F4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>
                <a:latin typeface="Agency FB" panose="020B0503020202020204" pitchFamily="34" charset="0"/>
              </a:rPr>
              <a:t>System states and sampling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FBE12-0F53-AB93-B42F-35357EBC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3" y="1849731"/>
            <a:ext cx="11535624" cy="4199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5BB18-F0BD-9C04-181C-E39C56B3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061" y="1149"/>
            <a:ext cx="1162373" cy="8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0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E13B2-EA4D-36FD-CB5E-A4D4FAC2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Erreurs possibles liées au sampling rate: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A8E856-006C-48A2-D54D-3DBC64E6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Mauvaise interprétation de la durée d’un signal</a:t>
            </a:r>
          </a:p>
          <a:p>
            <a:r>
              <a:rPr lang="fr-CH"/>
              <a:t>Non enregistrement de signaux plus courts (comme un point)</a:t>
            </a:r>
          </a:p>
          <a:p>
            <a:r>
              <a:rPr lang="fr-CH"/>
              <a:t>Décalage de quelques ms sur la durée d’un signal</a:t>
            </a:r>
          </a:p>
          <a:p>
            <a:r>
              <a:rPr lang="fr-CH"/>
              <a:t>Nécessite un sampling rate adapté (10 ms) et l’implémentation d’une marge d’erreur dans la couche de traduction implémentée par Valeria</a:t>
            </a:r>
          </a:p>
          <a:p>
            <a:endParaRPr lang="fr-CH"/>
          </a:p>
          <a:p>
            <a:r>
              <a:rPr lang="fr-CH"/>
              <a:t>L’output est ensuite transformé en chaîne de caractère pour optimiser la traduction future</a:t>
            </a:r>
          </a:p>
        </p:txBody>
      </p:sp>
    </p:spTree>
    <p:extLst>
      <p:ext uri="{BB962C8B-B14F-4D97-AF65-F5344CB8AC3E}">
        <p14:creationId xmlns:p14="http://schemas.microsoft.com/office/powerpoint/2010/main" val="8379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B7F39-D95A-B25D-B39A-0FDE263DB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6000">
                <a:latin typeface="Agency FB" panose="020B0503020202020204" pitchFamily="34" charset="0"/>
              </a:rPr>
              <a:t>Translation </a:t>
            </a:r>
            <a:r>
              <a:rPr lang="fr-CH" sz="6000" err="1">
                <a:latin typeface="Agency FB" panose="020B0503020202020204" pitchFamily="34" charset="0"/>
              </a:rPr>
              <a:t>binary</a:t>
            </a:r>
            <a:r>
              <a:rPr lang="fr-CH" sz="6000">
                <a:latin typeface="Agency FB" panose="020B0503020202020204" pitchFamily="34" charset="0"/>
              </a:rPr>
              <a:t> to </a:t>
            </a:r>
            <a:r>
              <a:rPr lang="fr-CH" sz="6000" err="1">
                <a:latin typeface="Agency FB" panose="020B0503020202020204" pitchFamily="34" charset="0"/>
              </a:rPr>
              <a:t>text</a:t>
            </a:r>
            <a:r>
              <a:rPr lang="fr-CH" sz="6000"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161CD41-B8AD-511B-9225-12A26881B8AD}"/>
              </a:ext>
            </a:extLst>
          </p:cNvPr>
          <p:cNvSpPr txBox="1">
            <a:spLocks/>
          </p:cNvSpPr>
          <p:nvPr/>
        </p:nvSpPr>
        <p:spPr>
          <a:xfrm>
            <a:off x="320879" y="5574831"/>
            <a:ext cx="11550242" cy="640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800">
                <a:latin typeface="Arial" panose="020B0604020202020204" pitchFamily="34" charset="0"/>
                <a:cs typeface="Arial" panose="020B0604020202020204" pitchFamily="34" charset="0"/>
              </a:rPr>
              <a:t>1:200/0:200/1:200/0:200/1:200/0:200/1:200/0:600/1:200/0:600/1:200/0:200/1:600/0:200/1:200/0:200/1:200/0:600/1:200/0:200/1:600/0:200/1:200/0:200/1:200/0:600/1:600/0:200/1:600/0:200/1:600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1800"/>
          </a:p>
        </p:txBody>
      </p:sp>
      <p:pic>
        <p:nvPicPr>
          <p:cNvPr id="1026" name="Picture 2" descr="Hello in Morse Code - Morse Coder | OpenSea">
            <a:extLst>
              <a:ext uri="{FF2B5EF4-FFF2-40B4-BE49-F238E27FC236}">
                <a16:creationId xmlns:a16="http://schemas.microsoft.com/office/drawing/2014/main" id="{1BD3EFC7-40FB-EC0B-B986-0DEE1F6B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36" y="1528532"/>
            <a:ext cx="2440319" cy="17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18EBBA8-175C-65FA-CCF1-B7667029ADBC}"/>
              </a:ext>
            </a:extLst>
          </p:cNvPr>
          <p:cNvCxnSpPr>
            <a:cxnSpLocks/>
          </p:cNvCxnSpPr>
          <p:nvPr/>
        </p:nvCxnSpPr>
        <p:spPr>
          <a:xfrm>
            <a:off x="6059648" y="4504888"/>
            <a:ext cx="0" cy="906011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3" descr="6,900+ Lights Off Stock Illustrations, Royalty-Free Vector Graphics &amp; Clip  Art - iStock | Turning lights off, Turn lights off, House lights off">
            <a:extLst>
              <a:ext uri="{FF2B5EF4-FFF2-40B4-BE49-F238E27FC236}">
                <a16:creationId xmlns:a16="http://schemas.microsoft.com/office/drawing/2014/main" id="{9CDB7D5E-FE86-0C2D-56D0-89E39418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95" y="3337018"/>
            <a:ext cx="1569197" cy="10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78490-1AC5-12D1-0F26-3D99D798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850" y="-1"/>
            <a:ext cx="1046032" cy="9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6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532483B-F472-BFBD-C1C1-9943D70932F6}"/>
              </a:ext>
            </a:extLst>
          </p:cNvPr>
          <p:cNvSpPr txBox="1">
            <a:spLocks/>
          </p:cNvSpPr>
          <p:nvPr/>
        </p:nvSpPr>
        <p:spPr>
          <a:xfrm>
            <a:off x="320879" y="401100"/>
            <a:ext cx="11550242" cy="640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2000">
                <a:latin typeface="Arial" panose="020B0604020202020204" pitchFamily="34" charset="0"/>
                <a:cs typeface="Arial" panose="020B0604020202020204" pitchFamily="34" charset="0"/>
              </a:rPr>
              <a:t>1:200/0:200/1:200/0:200/1:200/0:200/1:200/0:600/1:200/0:600/1:200/0:200/1:600/0:200/1:200/0:200/1:200/0:600/1:200/0:200/1:600/0:200/1:200/0:200/1:200/0:600/1:600/0:200/1:600/0:200/1:600</a:t>
            </a:r>
            <a:endParaRPr lang="fr-CH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CH" sz="180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22F9426-5B01-3813-C11F-7F21052F8157}"/>
              </a:ext>
            </a:extLst>
          </p:cNvPr>
          <p:cNvSpPr txBox="1">
            <a:spLocks/>
          </p:cNvSpPr>
          <p:nvPr/>
        </p:nvSpPr>
        <p:spPr>
          <a:xfrm>
            <a:off x="320879" y="5419633"/>
            <a:ext cx="11550242" cy="640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>
                <a:latin typeface="Arial" panose="020B0604020202020204" pitchFamily="34" charset="0"/>
                <a:cs typeface="Arial" panose="020B0604020202020204" pitchFamily="34" charset="0"/>
              </a:rPr>
              <a:t>1:200/0:200/1:200/0:200/1:200/0:200/1:200/0:600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C70BE30-00EA-E1A8-AB9C-D06983D1CEBB}"/>
              </a:ext>
            </a:extLst>
          </p:cNvPr>
          <p:cNvSpPr txBox="1">
            <a:spLocks/>
          </p:cNvSpPr>
          <p:nvPr/>
        </p:nvSpPr>
        <p:spPr>
          <a:xfrm>
            <a:off x="520116" y="6115930"/>
            <a:ext cx="4291668" cy="6407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1800">
                <a:latin typeface="Arial" panose="020B0604020202020204" pitchFamily="34" charset="0"/>
                <a:cs typeface="Arial" panose="020B0604020202020204" pitchFamily="34" charset="0"/>
              </a:rPr>
              <a:t>1 = ON</a:t>
            </a:r>
          </a:p>
          <a:p>
            <a:pPr marL="0" indent="0" algn="ctr">
              <a:buNone/>
            </a:pPr>
            <a:r>
              <a:rPr lang="fr-CH" sz="1800">
                <a:latin typeface="Arial" panose="020B0604020202020204" pitchFamily="34" charset="0"/>
                <a:cs typeface="Arial" panose="020B0604020202020204" pitchFamily="34" charset="0"/>
              </a:rPr>
              <a:t>200 = time in ms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1800"/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4B7779C4-B7BE-21F3-2B31-C4CDA93BFDFE}"/>
              </a:ext>
            </a:extLst>
          </p:cNvPr>
          <p:cNvSpPr/>
          <p:nvPr/>
        </p:nvSpPr>
        <p:spPr>
          <a:xfrm rot="16200000">
            <a:off x="2534137" y="5596127"/>
            <a:ext cx="263625" cy="775981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050" name="Picture 2" descr="H in Morse Code">
            <a:extLst>
              <a:ext uri="{FF2B5EF4-FFF2-40B4-BE49-F238E27FC236}">
                <a16:creationId xmlns:a16="http://schemas.microsoft.com/office/drawing/2014/main" id="{17CDAA6B-3E76-D9D4-5834-E6808D9D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90" y="1746149"/>
            <a:ext cx="4709020" cy="26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72F2445B-7A29-645E-BFEA-D670FE8CAA24}"/>
              </a:ext>
            </a:extLst>
          </p:cNvPr>
          <p:cNvSpPr/>
          <p:nvPr/>
        </p:nvSpPr>
        <p:spPr>
          <a:xfrm rot="5400000">
            <a:off x="4519182" y="4928532"/>
            <a:ext cx="263625" cy="775981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098E4109-A384-4371-6008-640FA1D7B2DA}"/>
              </a:ext>
            </a:extLst>
          </p:cNvPr>
          <p:cNvSpPr/>
          <p:nvPr/>
        </p:nvSpPr>
        <p:spPr>
          <a:xfrm rot="5400000">
            <a:off x="6504226" y="4936221"/>
            <a:ext cx="263625" cy="775981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5E3AC93E-4904-DD66-1E6F-D7151DB21C24}"/>
              </a:ext>
            </a:extLst>
          </p:cNvPr>
          <p:cNvSpPr/>
          <p:nvPr/>
        </p:nvSpPr>
        <p:spPr>
          <a:xfrm rot="5400000">
            <a:off x="8489270" y="4929996"/>
            <a:ext cx="263625" cy="775981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6D6B93D-C2D3-ACB1-7748-E9EE323075EB}"/>
              </a:ext>
            </a:extLst>
          </p:cNvPr>
          <p:cNvSpPr txBox="1">
            <a:spLocks/>
          </p:cNvSpPr>
          <p:nvPr/>
        </p:nvSpPr>
        <p:spPr>
          <a:xfrm>
            <a:off x="4346893" y="4802376"/>
            <a:ext cx="608202" cy="4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1800">
                <a:latin typeface="Agency FB" panose="020B0503020202020204" pitchFamily="34" charset="0"/>
              </a:rPr>
              <a:t>dot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41DF58A6-E608-163B-AB00-A5195DD7E0DF}"/>
              </a:ext>
            </a:extLst>
          </p:cNvPr>
          <p:cNvSpPr txBox="1">
            <a:spLocks/>
          </p:cNvSpPr>
          <p:nvPr/>
        </p:nvSpPr>
        <p:spPr>
          <a:xfrm>
            <a:off x="8316981" y="4802375"/>
            <a:ext cx="608202" cy="4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1800">
                <a:latin typeface="Agency FB" panose="020B0503020202020204" pitchFamily="34" charset="0"/>
              </a:rPr>
              <a:t>dot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3114917-0B23-5543-15A1-7077E991CEC9}"/>
              </a:ext>
            </a:extLst>
          </p:cNvPr>
          <p:cNvSpPr txBox="1">
            <a:spLocks/>
          </p:cNvSpPr>
          <p:nvPr/>
        </p:nvSpPr>
        <p:spPr>
          <a:xfrm>
            <a:off x="6331937" y="4778855"/>
            <a:ext cx="608202" cy="4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1800">
                <a:latin typeface="Agency FB" panose="020B0503020202020204" pitchFamily="34" charset="0"/>
              </a:rPr>
              <a:t>dot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228FA21-EAB2-F72F-EA1C-2B709F916B55}"/>
              </a:ext>
            </a:extLst>
          </p:cNvPr>
          <p:cNvSpPr txBox="1">
            <a:spLocks/>
          </p:cNvSpPr>
          <p:nvPr/>
        </p:nvSpPr>
        <p:spPr>
          <a:xfrm>
            <a:off x="2361849" y="4822531"/>
            <a:ext cx="608202" cy="4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1800">
                <a:latin typeface="Agency FB" panose="020B0503020202020204" pitchFamily="34" charset="0"/>
              </a:rPr>
              <a:t>dot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680D481D-CBBD-98E4-670C-5CF4300EFA01}"/>
              </a:ext>
            </a:extLst>
          </p:cNvPr>
          <p:cNvSpPr/>
          <p:nvPr/>
        </p:nvSpPr>
        <p:spPr>
          <a:xfrm rot="5400000">
            <a:off x="2537981" y="4928532"/>
            <a:ext cx="263625" cy="775981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EE52DA-A80B-5946-1162-F3406C0499C2}"/>
              </a:ext>
            </a:extLst>
          </p:cNvPr>
          <p:cNvSpPr/>
          <p:nvPr/>
        </p:nvSpPr>
        <p:spPr>
          <a:xfrm>
            <a:off x="394283" y="401100"/>
            <a:ext cx="5620623" cy="320389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B68E15-0A6F-364C-8947-0711D52C5A73}"/>
              </a:ext>
            </a:extLst>
          </p:cNvPr>
          <p:cNvSpPr txBox="1">
            <a:spLocks/>
          </p:cNvSpPr>
          <p:nvPr/>
        </p:nvSpPr>
        <p:spPr>
          <a:xfrm>
            <a:off x="92280" y="2240498"/>
            <a:ext cx="3513799" cy="16597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400" b="1"/>
              <a:t>Dot </a:t>
            </a:r>
            <a:r>
              <a:rPr lang="fr-CH" sz="1400"/>
              <a:t> = 1 unit of time</a:t>
            </a:r>
            <a:endParaRPr lang="en-US" sz="1400"/>
          </a:p>
          <a:p>
            <a:pPr marL="0" indent="0">
              <a:buNone/>
            </a:pPr>
            <a:r>
              <a:rPr lang="fr-CH" sz="1400" b="1"/>
              <a:t>Dash</a:t>
            </a:r>
            <a:r>
              <a:rPr lang="fr-CH" sz="1400"/>
              <a:t> = 3 </a:t>
            </a:r>
            <a:r>
              <a:rPr lang="fr-CH" sz="1400" err="1"/>
              <a:t>units</a:t>
            </a:r>
            <a:r>
              <a:rPr lang="fr-CH" sz="1400"/>
              <a:t> of time</a:t>
            </a:r>
          </a:p>
          <a:p>
            <a:pPr marL="0" indent="0">
              <a:buNone/>
            </a:pPr>
            <a:r>
              <a:rPr lang="fr-CH" sz="1400" b="1" err="1"/>
              <a:t>Space</a:t>
            </a:r>
            <a:r>
              <a:rPr lang="fr-CH" sz="1400" b="1"/>
              <a:t> </a:t>
            </a:r>
            <a:r>
              <a:rPr lang="fr-CH" sz="1400" b="1" err="1"/>
              <a:t>between</a:t>
            </a:r>
            <a:r>
              <a:rPr lang="fr-CH" sz="1400" b="1"/>
              <a:t> </a:t>
            </a:r>
            <a:r>
              <a:rPr lang="fr-CH" sz="1400" b="1" err="1"/>
              <a:t>characters</a:t>
            </a:r>
            <a:r>
              <a:rPr lang="fr-CH" sz="1400"/>
              <a:t> = 1 unit of time</a:t>
            </a:r>
          </a:p>
          <a:p>
            <a:pPr marL="0" indent="0">
              <a:buNone/>
            </a:pPr>
            <a:r>
              <a:rPr lang="fr-CH" sz="1400" b="1" err="1"/>
              <a:t>Space</a:t>
            </a:r>
            <a:r>
              <a:rPr lang="fr-CH" sz="1400" b="1"/>
              <a:t> </a:t>
            </a:r>
            <a:r>
              <a:rPr lang="fr-CH" sz="1400" b="1" err="1"/>
              <a:t>bewteen</a:t>
            </a:r>
            <a:r>
              <a:rPr lang="fr-CH" sz="1400" b="1"/>
              <a:t> </a:t>
            </a:r>
            <a:r>
              <a:rPr lang="fr-CH" sz="1400" b="1" err="1"/>
              <a:t>letters</a:t>
            </a:r>
            <a:r>
              <a:rPr lang="fr-CH" sz="1400"/>
              <a:t> = 3 </a:t>
            </a:r>
            <a:r>
              <a:rPr lang="fr-CH" sz="1400" err="1"/>
              <a:t>units</a:t>
            </a:r>
            <a:r>
              <a:rPr lang="fr-CH" sz="1400"/>
              <a:t> of time</a:t>
            </a:r>
          </a:p>
          <a:p>
            <a:pPr marL="0" indent="0">
              <a:buNone/>
            </a:pPr>
            <a:r>
              <a:rPr lang="fr-CH" sz="1400" b="1" err="1"/>
              <a:t>Space</a:t>
            </a:r>
            <a:r>
              <a:rPr lang="fr-CH" sz="1400" b="1"/>
              <a:t> </a:t>
            </a:r>
            <a:r>
              <a:rPr lang="fr-CH" sz="1400" b="1" err="1"/>
              <a:t>between</a:t>
            </a:r>
            <a:r>
              <a:rPr lang="fr-CH" sz="1400" b="1"/>
              <a:t> </a:t>
            </a:r>
            <a:r>
              <a:rPr lang="fr-CH" sz="1400" b="1" err="1"/>
              <a:t>words</a:t>
            </a:r>
            <a:r>
              <a:rPr lang="fr-CH" sz="1400"/>
              <a:t> = 7 </a:t>
            </a:r>
            <a:r>
              <a:rPr lang="fr-CH" sz="1400" err="1"/>
              <a:t>units</a:t>
            </a:r>
            <a:r>
              <a:rPr lang="fr-CH" sz="1400"/>
              <a:t> of time</a:t>
            </a:r>
          </a:p>
          <a:p>
            <a:pPr marL="0" indent="0">
              <a:buNone/>
            </a:pPr>
            <a:endParaRPr lang="fr-CH" sz="110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4350444-0FB3-B27D-A81D-A82285A2111C}"/>
              </a:ext>
            </a:extLst>
          </p:cNvPr>
          <p:cNvSpPr txBox="1">
            <a:spLocks/>
          </p:cNvSpPr>
          <p:nvPr/>
        </p:nvSpPr>
        <p:spPr>
          <a:xfrm>
            <a:off x="8617820" y="2242271"/>
            <a:ext cx="3513799" cy="16597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400" b="1"/>
              <a:t>Dot</a:t>
            </a:r>
            <a:r>
              <a:rPr lang="fr-CH" sz="1400"/>
              <a:t>  = 200ms</a:t>
            </a:r>
            <a:endParaRPr lang="en-US" sz="1400"/>
          </a:p>
          <a:p>
            <a:pPr marL="0" indent="0">
              <a:buNone/>
            </a:pPr>
            <a:r>
              <a:rPr lang="fr-CH" sz="1400" b="1"/>
              <a:t>Dash</a:t>
            </a:r>
            <a:r>
              <a:rPr lang="fr-CH" sz="1400"/>
              <a:t> = 600ms</a:t>
            </a:r>
          </a:p>
          <a:p>
            <a:pPr marL="0" indent="0">
              <a:buNone/>
            </a:pPr>
            <a:r>
              <a:rPr lang="fr-CH" sz="1400" b="1" err="1"/>
              <a:t>Space</a:t>
            </a:r>
            <a:r>
              <a:rPr lang="fr-CH" sz="1400" b="1"/>
              <a:t> </a:t>
            </a:r>
            <a:r>
              <a:rPr lang="fr-CH" sz="1400" b="1" err="1"/>
              <a:t>between</a:t>
            </a:r>
            <a:r>
              <a:rPr lang="fr-CH" sz="1400" b="1"/>
              <a:t> </a:t>
            </a:r>
            <a:r>
              <a:rPr lang="fr-CH" sz="1400" b="1" err="1"/>
              <a:t>characters</a:t>
            </a:r>
            <a:r>
              <a:rPr lang="fr-CH" sz="1400"/>
              <a:t> = 200ms</a:t>
            </a:r>
          </a:p>
          <a:p>
            <a:pPr marL="0" indent="0">
              <a:buNone/>
            </a:pPr>
            <a:r>
              <a:rPr lang="fr-CH" sz="1400" b="1" err="1"/>
              <a:t>Space</a:t>
            </a:r>
            <a:r>
              <a:rPr lang="fr-CH" sz="1400" b="1"/>
              <a:t> </a:t>
            </a:r>
            <a:r>
              <a:rPr lang="fr-CH" sz="1400" b="1" err="1"/>
              <a:t>bewteen</a:t>
            </a:r>
            <a:r>
              <a:rPr lang="fr-CH" sz="1400" b="1"/>
              <a:t> </a:t>
            </a:r>
            <a:r>
              <a:rPr lang="fr-CH" sz="1400" b="1" err="1"/>
              <a:t>letters</a:t>
            </a:r>
            <a:r>
              <a:rPr lang="fr-CH" sz="1400"/>
              <a:t> = 600ms</a:t>
            </a:r>
          </a:p>
          <a:p>
            <a:pPr marL="0" indent="0">
              <a:buNone/>
            </a:pPr>
            <a:r>
              <a:rPr lang="fr-CH" sz="1400" b="1" err="1"/>
              <a:t>Space</a:t>
            </a:r>
            <a:r>
              <a:rPr lang="fr-CH" sz="1400" b="1"/>
              <a:t> </a:t>
            </a:r>
            <a:r>
              <a:rPr lang="fr-CH" sz="1400" b="1" err="1"/>
              <a:t>between</a:t>
            </a:r>
            <a:r>
              <a:rPr lang="fr-CH" sz="1400" b="1"/>
              <a:t> </a:t>
            </a:r>
            <a:r>
              <a:rPr lang="fr-CH" sz="1400" b="1" err="1"/>
              <a:t>words</a:t>
            </a:r>
            <a:r>
              <a:rPr lang="fr-CH" sz="1400"/>
              <a:t> = 1400ms</a:t>
            </a:r>
          </a:p>
          <a:p>
            <a:pPr marL="0" indent="0">
              <a:buNone/>
            </a:pPr>
            <a:endParaRPr lang="fr-CH" sz="11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D63FF0-00DE-65DC-B40E-6CC7E10D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051" y="6044338"/>
            <a:ext cx="1162373" cy="8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5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3" grpId="0"/>
      <p:bldP spid="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ral">
  <a:themeElements>
    <a:clrScheme name="Custom 156">
      <a:dk1>
        <a:srgbClr val="414042"/>
      </a:dk1>
      <a:lt1>
        <a:sysClr val="window" lastClr="FFFFFF"/>
      </a:lt1>
      <a:dk2>
        <a:srgbClr val="E57373"/>
      </a:dk2>
      <a:lt2>
        <a:srgbClr val="E57373"/>
      </a:lt2>
      <a:accent1>
        <a:srgbClr val="E57373"/>
      </a:accent1>
      <a:accent2>
        <a:srgbClr val="6D6E71"/>
      </a:accent2>
      <a:accent3>
        <a:srgbClr val="F28B82"/>
      </a:accent3>
      <a:accent4>
        <a:srgbClr val="414042"/>
      </a:accent4>
      <a:accent5>
        <a:srgbClr val="B0B1B5"/>
      </a:accent5>
      <a:accent6>
        <a:srgbClr val="D32F2F"/>
      </a:accent6>
      <a:hlink>
        <a:srgbClr val="0563C1"/>
      </a:hlink>
      <a:folHlink>
        <a:srgbClr val="954F72"/>
      </a:folHlink>
    </a:clrScheme>
    <a:fontScheme name="Custom 126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932C407-3986-4229-974D-555DEF31CD7D}">
  <we:reference id="wa200005566" version="3.0.0.3" store="fr-FR" storeType="OMEX"/>
  <we:alternateReferences>
    <we:reference id="wa200005566" version="3.0.0.3" store="wa200005566" storeType="OMEX"/>
  </we:alternateReferences>
  <we:properties>
    <we:property name="theme" value="{&quot;name&quot;:&quot;Coral&quot;,&quot;color&quot;:&quot;#EF4444&quot;,&quot;colorPalette&quot;:[],&quot;previewImages&quot;:[&quot;https://cpp.appsdowonders.com/assets/SlideTitle-coral.png&quot;,&quot;https://cpp.appsdowonders.com/assets/SlideTextbox1-coral.png&quot;,&quot;https://cpp.appsdowonders.com/assets/SlideTextbox3-coral.png&quot;,&quot;https://cpp.appsdowonders.com/assets/SlideTable-coral.png&quot;,&quot;https://cpp.appsdowonders.com/assets/SlideTimeline-coral.png&quot;],&quot;isDefault&quot;:true,&quot;index&quot;:0}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96e878e-2746-4f67-8793-f85da7d1ba4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810772D76E0E04BAD08130099303F84" ma:contentTypeVersion="6" ma:contentTypeDescription="Ein neues Dokument erstellen." ma:contentTypeScope="" ma:versionID="1ddb0c95117f88c4c71f43930737a0bb">
  <xsd:schema xmlns:xsd="http://www.w3.org/2001/XMLSchema" xmlns:xs="http://www.w3.org/2001/XMLSchema" xmlns:p="http://schemas.microsoft.com/office/2006/metadata/properties" xmlns:ns3="d96e878e-2746-4f67-8793-f85da7d1ba43" targetNamespace="http://schemas.microsoft.com/office/2006/metadata/properties" ma:root="true" ma:fieldsID="b90b982d012719685bc89073a2149e66" ns3:_="">
    <xsd:import namespace="d96e878e-2746-4f67-8793-f85da7d1ba4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e878e-2746-4f67-8793-f85da7d1ba4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E41E5A-E065-4F9B-9C99-956F601A76FB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d96e878e-2746-4f67-8793-f85da7d1ba4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60D2DA1-FBB1-4150-B77D-FABF274FC2CE}">
  <ds:schemaRefs>
    <ds:schemaRef ds:uri="d96e878e-2746-4f67-8793-f85da7d1ba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B9E439-21A4-4063-A407-6FE0A51A49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Microsoft Office PowerPoint</Application>
  <PresentationFormat>Grand écran</PresentationFormat>
  <Paragraphs>102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2" baseType="lpstr">
      <vt:lpstr>Abadi Extra Light</vt:lpstr>
      <vt:lpstr>Agency FB</vt:lpstr>
      <vt:lpstr>Aptos</vt:lpstr>
      <vt:lpstr>Aptos Display</vt:lpstr>
      <vt:lpstr>Arial</vt:lpstr>
      <vt:lpstr>Arial Black</vt:lpstr>
      <vt:lpstr>Arial Rounded MT Bold</vt:lpstr>
      <vt:lpstr>Calibri</vt:lpstr>
      <vt:lpstr>Cambria Math</vt:lpstr>
      <vt:lpstr>Courier New</vt:lpstr>
      <vt:lpstr>Linux Libertine</vt:lpstr>
      <vt:lpstr>Wingdings</vt:lpstr>
      <vt:lpstr>Thème Office</vt:lpstr>
      <vt:lpstr>Coral</vt:lpstr>
      <vt:lpstr>SOP – Project Morse Code Translator</vt:lpstr>
      <vt:lpstr>Calibration</vt:lpstr>
      <vt:lpstr>Choix du seuil et implications</vt:lpstr>
      <vt:lpstr>Problèmes durant la calibration</vt:lpstr>
      <vt:lpstr>Comment traduire un signal lumineux en message morse</vt:lpstr>
      <vt:lpstr>System states and sampling rate</vt:lpstr>
      <vt:lpstr>Erreurs possibles liées au sampling rate: </vt:lpstr>
      <vt:lpstr>Translation binary to text </vt:lpstr>
      <vt:lpstr>Présentation PowerPoint</vt:lpstr>
      <vt:lpstr>Présentation PowerPoint</vt:lpstr>
      <vt:lpstr>Présentation PowerPoint</vt:lpstr>
      <vt:lpstr>Translation string to light</vt:lpstr>
      <vt:lpstr>Présentation PowerPoint</vt:lpstr>
      <vt:lpstr>Software architecture -  Multitasking</vt:lpstr>
      <vt:lpstr>Wi-Fi and Server connection</vt:lpstr>
      <vt:lpstr>Contexte pour la gestion de mémoire</vt:lpstr>
      <vt:lpstr>Ring buffer : principes et avantages</vt:lpstr>
      <vt:lpstr>IT'S TIMEEEEEEEE FOR DEMOOOO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PILLER Valeria</dc:creator>
  <cp:lastModifiedBy>GREMAUD Jeremie</cp:lastModifiedBy>
  <cp:revision>1</cp:revision>
  <dcterms:created xsi:type="dcterms:W3CDTF">2025-05-20T13:56:59Z</dcterms:created>
  <dcterms:modified xsi:type="dcterms:W3CDTF">2025-05-23T11:03:18Z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0x0101006810772D76E0E04BAD08130099303F84</vt:lpwstr>
  </property>
</Properties>
</file>